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layout13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diagrams/colors12.xml" ContentType="application/vnd.openxmlformats-officedocument.drawingml.diagramColors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diagrams/data11.xml" ContentType="application/vnd.openxmlformats-officedocument.drawingml.diagramData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diagrams/colors10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6" r:id="rId4"/>
    <p:sldMasterId id="2147483708" r:id="rId5"/>
  </p:sldMasterIdLst>
  <p:notesMasterIdLst>
    <p:notesMasterId r:id="rId27"/>
  </p:notesMasterIdLst>
  <p:sldIdLst>
    <p:sldId id="264" r:id="rId6"/>
    <p:sldId id="256" r:id="rId7"/>
    <p:sldId id="265" r:id="rId8"/>
    <p:sldId id="261" r:id="rId9"/>
    <p:sldId id="284" r:id="rId10"/>
    <p:sldId id="258" r:id="rId11"/>
    <p:sldId id="266" r:id="rId12"/>
    <p:sldId id="267" r:id="rId13"/>
    <p:sldId id="268" r:id="rId14"/>
    <p:sldId id="283" r:id="rId15"/>
    <p:sldId id="281" r:id="rId16"/>
    <p:sldId id="277" r:id="rId17"/>
    <p:sldId id="278" r:id="rId18"/>
    <p:sldId id="269" r:id="rId19"/>
    <p:sldId id="270" r:id="rId20"/>
    <p:sldId id="271" r:id="rId21"/>
    <p:sldId id="282" r:id="rId22"/>
    <p:sldId id="276" r:id="rId23"/>
    <p:sldId id="273" r:id="rId24"/>
    <p:sldId id="275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CC0066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576" autoAdjust="0"/>
  </p:normalViewPr>
  <p:slideViewPr>
    <p:cSldViewPr>
      <p:cViewPr>
        <p:scale>
          <a:sx n="66" d="100"/>
          <a:sy n="66" d="100"/>
        </p:scale>
        <p:origin x="-1284" y="-8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diagrams/_rels/data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86A27A-9A8B-41DE-9E82-BBDC00F9ED3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132C01-C802-4400-AAB9-53D4FF148125}">
      <dgm:prSet custT="1"/>
      <dgm:spPr>
        <a:solidFill>
          <a:schemeClr val="accent4">
            <a:lumMod val="40000"/>
            <a:lumOff val="60000"/>
          </a:schemeClr>
        </a:solidFill>
        <a:ln>
          <a:solidFill>
            <a:schemeClr val="accent4">
              <a:lumMod val="40000"/>
              <a:lumOff val="60000"/>
            </a:schemeClr>
          </a:solidFill>
        </a:ln>
      </dgm:spPr>
      <dgm:t>
        <a:bodyPr/>
        <a:lstStyle/>
        <a:p>
          <a:pPr algn="ctr"/>
          <a:r>
            <a:rPr lang="ru-RU" sz="44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rPr>
            <a:t>Правовая  база</a:t>
          </a:r>
          <a:endParaRPr lang="ru-RU" sz="4400" dirty="0"/>
        </a:p>
      </dgm:t>
    </dgm:pt>
    <dgm:pt modelId="{B4CA5467-21F3-46B4-BD26-F8E899785A26}" type="parTrans" cxnId="{A98FC03D-1DD1-4C59-9AAD-CE07CEF4E64D}">
      <dgm:prSet/>
      <dgm:spPr/>
      <dgm:t>
        <a:bodyPr/>
        <a:lstStyle/>
        <a:p>
          <a:pPr algn="ctr"/>
          <a:endParaRPr lang="ru-RU"/>
        </a:p>
      </dgm:t>
    </dgm:pt>
    <dgm:pt modelId="{59F3D08A-1F5F-4737-9BAF-4D92E584326C}" type="sibTrans" cxnId="{A98FC03D-1DD1-4C59-9AAD-CE07CEF4E64D}">
      <dgm:prSet/>
      <dgm:spPr/>
      <dgm:t>
        <a:bodyPr/>
        <a:lstStyle/>
        <a:p>
          <a:pPr algn="ctr"/>
          <a:endParaRPr lang="ru-RU"/>
        </a:p>
      </dgm:t>
    </dgm:pt>
    <dgm:pt modelId="{CAC44D66-4C39-4F8B-9016-F16BC427FD26}" type="pres">
      <dgm:prSet presAssocID="{6086A27A-9A8B-41DE-9E82-BBDC00F9ED3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33773A-0B7B-4F2A-87AE-125319378999}" type="pres">
      <dgm:prSet presAssocID="{C7132C01-C802-4400-AAB9-53D4FF148125}" presName="parentText" presStyleLbl="node1" presStyleIdx="0" presStyleCnt="1" custLinFactY="-174578" custLinFactNeighborX="-11563" custLinFactNeighborY="-2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FD8214D-6365-48ED-AE4A-00F2031C2B63}" type="presOf" srcId="{6086A27A-9A8B-41DE-9E82-BBDC00F9ED37}" destId="{CAC44D66-4C39-4F8B-9016-F16BC427FD26}" srcOrd="0" destOrd="0" presId="urn:microsoft.com/office/officeart/2005/8/layout/vList2"/>
    <dgm:cxn modelId="{A98FC03D-1DD1-4C59-9AAD-CE07CEF4E64D}" srcId="{6086A27A-9A8B-41DE-9E82-BBDC00F9ED37}" destId="{C7132C01-C802-4400-AAB9-53D4FF148125}" srcOrd="0" destOrd="0" parTransId="{B4CA5467-21F3-46B4-BD26-F8E899785A26}" sibTransId="{59F3D08A-1F5F-4737-9BAF-4D92E584326C}"/>
    <dgm:cxn modelId="{AB394191-B3F2-4DAF-90A7-01C477FE789A}" type="presOf" srcId="{C7132C01-C802-4400-AAB9-53D4FF148125}" destId="{C233773A-0B7B-4F2A-87AE-125319378999}" srcOrd="0" destOrd="0" presId="urn:microsoft.com/office/officeart/2005/8/layout/vList2"/>
    <dgm:cxn modelId="{670621E4-0EAB-4E4F-A09C-B2960D8E221D}" type="presParOf" srcId="{CAC44D66-4C39-4F8B-9016-F16BC427FD26}" destId="{C233773A-0B7B-4F2A-87AE-125319378999}" srcOrd="0" destOrd="0" presId="urn:microsoft.com/office/officeart/2005/8/layout/vList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8F691A-CEA5-40C6-869B-B4882D0D75DD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4D5869D-2D84-41D4-8772-37A0DB80F645}">
      <dgm:prSet phldrT="[Текст]"/>
      <dgm:spPr>
        <a:solidFill>
          <a:schemeClr val="accent4">
            <a:lumMod val="50000"/>
          </a:schemeClr>
        </a:solidFill>
        <a:ln>
          <a:solidFill>
            <a:schemeClr val="accent4">
              <a:lumMod val="40000"/>
              <a:lumOff val="60000"/>
            </a:schemeClr>
          </a:solidFill>
        </a:ln>
      </dgm:spPr>
      <dgm:t>
        <a:bodyPr/>
        <a:lstStyle/>
        <a:p>
          <a:endParaRPr lang="ru-RU" dirty="0"/>
        </a:p>
      </dgm:t>
    </dgm:pt>
    <dgm:pt modelId="{09736330-A96C-41F2-8585-0EC7BE2B6AE9}" type="parTrans" cxnId="{B6BC74E4-C41D-498A-95F2-A0D4045914D6}">
      <dgm:prSet/>
      <dgm:spPr/>
      <dgm:t>
        <a:bodyPr/>
        <a:lstStyle/>
        <a:p>
          <a:endParaRPr lang="ru-RU"/>
        </a:p>
      </dgm:t>
    </dgm:pt>
    <dgm:pt modelId="{48CDBAA1-4EA8-408F-9C60-9A364C905781}" type="sibTrans" cxnId="{B6BC74E4-C41D-498A-95F2-A0D4045914D6}">
      <dgm:prSet/>
      <dgm:spPr/>
      <dgm:t>
        <a:bodyPr/>
        <a:lstStyle/>
        <a:p>
          <a:endParaRPr lang="ru-RU"/>
        </a:p>
      </dgm:t>
    </dgm:pt>
    <dgm:pt modelId="{309AEC72-B24D-47CB-9454-C2BFB1D593D1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400" dirty="0" smtClean="0">
              <a:solidFill>
                <a:srgbClr val="002060"/>
              </a:solidFill>
              <a:latin typeface="Times New Roman" pitchFamily="18" charset="0"/>
              <a:cs typeface="FreesiaUPC" pitchFamily="34" charset="-34"/>
            </a:rPr>
            <a:t>Оказание помощи Выпускникам в получении образования, трудоустройстве , приобретении навыков адаптации в обществе</a:t>
          </a:r>
          <a:r>
            <a:rPr lang="ru-RU" sz="2200" dirty="0" smtClean="0">
              <a:solidFill>
                <a:srgbClr val="002060"/>
              </a:solidFill>
              <a:latin typeface="Times New Roman" pitchFamily="18" charset="0"/>
              <a:cs typeface="FreesiaUPC" pitchFamily="34" charset="-34"/>
            </a:rPr>
            <a:t>.</a:t>
          </a:r>
          <a:endParaRPr lang="ru-RU" sz="2200" dirty="0"/>
        </a:p>
      </dgm:t>
    </dgm:pt>
    <dgm:pt modelId="{71D66FA3-5120-4298-A387-444A9D4C1D34}" type="parTrans" cxnId="{E1D739DC-40D9-41A5-B0FE-8BE919E4FD34}">
      <dgm:prSet/>
      <dgm:spPr/>
      <dgm:t>
        <a:bodyPr/>
        <a:lstStyle/>
        <a:p>
          <a:endParaRPr lang="ru-RU"/>
        </a:p>
      </dgm:t>
    </dgm:pt>
    <dgm:pt modelId="{FD968328-D46B-40BA-BF97-091FA8BE8012}" type="sibTrans" cxnId="{E1D739DC-40D9-41A5-B0FE-8BE919E4FD34}">
      <dgm:prSet/>
      <dgm:spPr/>
      <dgm:t>
        <a:bodyPr/>
        <a:lstStyle/>
        <a:p>
          <a:endParaRPr lang="ru-RU"/>
        </a:p>
      </dgm:t>
    </dgm:pt>
    <dgm:pt modelId="{FBCB63BE-E0A7-48A3-BD6B-59376ECB6A24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400" dirty="0" smtClean="0">
              <a:solidFill>
                <a:srgbClr val="002060"/>
              </a:solidFill>
              <a:latin typeface="Times New Roman" pitchFamily="18" charset="0"/>
              <a:cs typeface="FreesiaUPC" pitchFamily="34" charset="-34"/>
            </a:rPr>
            <a:t>Содействие Выпускникам в защите прав и законных интересов, реализации социальных гарантий.</a:t>
          </a:r>
          <a:endParaRPr lang="ru-RU" sz="2400" dirty="0"/>
        </a:p>
      </dgm:t>
    </dgm:pt>
    <dgm:pt modelId="{ED74451C-0BF4-4509-ACC6-6FE90CDD5724}" type="parTrans" cxnId="{C1E2B37D-C213-475F-975B-3D6D3A36F0E0}">
      <dgm:prSet/>
      <dgm:spPr/>
      <dgm:t>
        <a:bodyPr/>
        <a:lstStyle/>
        <a:p>
          <a:endParaRPr lang="ru-RU"/>
        </a:p>
      </dgm:t>
    </dgm:pt>
    <dgm:pt modelId="{2CCB9F15-37A7-4EF3-96E4-F7FC5AE22DF1}" type="sibTrans" cxnId="{C1E2B37D-C213-475F-975B-3D6D3A36F0E0}">
      <dgm:prSet/>
      <dgm:spPr/>
      <dgm:t>
        <a:bodyPr/>
        <a:lstStyle/>
        <a:p>
          <a:endParaRPr lang="ru-RU"/>
        </a:p>
      </dgm:t>
    </dgm:pt>
    <dgm:pt modelId="{8419C2F3-605A-422D-85B3-5B9E54FCBB7C}">
      <dgm:prSet phldrT="[Текст]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dirty="0" smtClean="0"/>
            <a:t>.</a:t>
          </a:r>
          <a:endParaRPr lang="ru-RU" dirty="0"/>
        </a:p>
      </dgm:t>
    </dgm:pt>
    <dgm:pt modelId="{32DC5BCF-0970-48B0-9162-89AACB76599E}" type="parTrans" cxnId="{BC85BED2-3DEF-4044-A674-04FA25980D4D}">
      <dgm:prSet/>
      <dgm:spPr/>
      <dgm:t>
        <a:bodyPr/>
        <a:lstStyle/>
        <a:p>
          <a:endParaRPr lang="ru-RU"/>
        </a:p>
      </dgm:t>
    </dgm:pt>
    <dgm:pt modelId="{5F3DCA6A-FD3F-4CDF-9654-76749F4A1710}" type="sibTrans" cxnId="{BC85BED2-3DEF-4044-A674-04FA25980D4D}">
      <dgm:prSet/>
      <dgm:spPr/>
      <dgm:t>
        <a:bodyPr/>
        <a:lstStyle/>
        <a:p>
          <a:endParaRPr lang="ru-RU"/>
        </a:p>
      </dgm:t>
    </dgm:pt>
    <dgm:pt modelId="{4432A488-7730-4AF0-83E2-146B621B27C9}">
      <dgm:prSet phldrT="[Текст]"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400" dirty="0" smtClean="0">
              <a:solidFill>
                <a:srgbClr val="002060"/>
              </a:solidFill>
              <a:latin typeface="Times New Roman" pitchFamily="18" charset="0"/>
              <a:cs typeface="FreesiaUPC" pitchFamily="34" charset="-34"/>
            </a:rPr>
            <a:t>Оказание Выпускникам в получении консультативной, социально-правовой, медико-социальной и психологической помощи.</a:t>
          </a:r>
          <a:endParaRPr lang="ru-RU" sz="2400" dirty="0"/>
        </a:p>
      </dgm:t>
    </dgm:pt>
    <dgm:pt modelId="{96A9E948-50B3-4E21-9F53-36EC12BF3E4F}" type="parTrans" cxnId="{C82A98C6-337A-42E8-804F-F9756C246CFD}">
      <dgm:prSet/>
      <dgm:spPr/>
      <dgm:t>
        <a:bodyPr/>
        <a:lstStyle/>
        <a:p>
          <a:endParaRPr lang="ru-RU"/>
        </a:p>
      </dgm:t>
    </dgm:pt>
    <dgm:pt modelId="{94359539-857F-4EB9-B35A-52310E4F475F}" type="sibTrans" cxnId="{C82A98C6-337A-42E8-804F-F9756C246CFD}">
      <dgm:prSet/>
      <dgm:spPr/>
      <dgm:t>
        <a:bodyPr/>
        <a:lstStyle/>
        <a:p>
          <a:endParaRPr lang="ru-RU"/>
        </a:p>
      </dgm:t>
    </dgm:pt>
    <dgm:pt modelId="{8F88D418-F538-43B7-BD50-B163426A909F}">
      <dgm:prSet phldrT="[Текст]"/>
      <dgm:spPr>
        <a:solidFill>
          <a:schemeClr val="accent4">
            <a:lumMod val="40000"/>
            <a:lumOff val="6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dirty="0" smtClean="0"/>
            <a:t>.</a:t>
          </a:r>
          <a:endParaRPr lang="ru-RU" dirty="0"/>
        </a:p>
      </dgm:t>
    </dgm:pt>
    <dgm:pt modelId="{94769849-7BD8-4928-8B1A-99ECF6CC9454}" type="parTrans" cxnId="{69DB00B7-6976-40E1-B766-03B2D61C1911}">
      <dgm:prSet/>
      <dgm:spPr/>
      <dgm:t>
        <a:bodyPr/>
        <a:lstStyle/>
        <a:p>
          <a:endParaRPr lang="ru-RU"/>
        </a:p>
      </dgm:t>
    </dgm:pt>
    <dgm:pt modelId="{7B8F66F7-545B-43EA-9C69-66209EF360FB}" type="sibTrans" cxnId="{69DB00B7-6976-40E1-B766-03B2D61C1911}">
      <dgm:prSet/>
      <dgm:spPr/>
      <dgm:t>
        <a:bodyPr/>
        <a:lstStyle/>
        <a:p>
          <a:endParaRPr lang="ru-RU"/>
        </a:p>
      </dgm:t>
    </dgm:pt>
    <dgm:pt modelId="{435F69C5-82E9-4972-AD5F-DFA2419C216B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Взаимодействие с органами государственной власти, органами местного самоуправления, с образовательными учреждениями и предприятиями, в которых обучаются или трудятся выпускники.</a:t>
          </a:r>
          <a:endParaRPr lang="ru-RU" sz="24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D5490C7-0BAD-483A-A991-E80FFC798EFD}" type="parTrans" cxnId="{B2F82B09-CAF2-42E3-9002-214ED75BB321}">
      <dgm:prSet/>
      <dgm:spPr/>
      <dgm:t>
        <a:bodyPr/>
        <a:lstStyle/>
        <a:p>
          <a:endParaRPr lang="ru-RU"/>
        </a:p>
      </dgm:t>
    </dgm:pt>
    <dgm:pt modelId="{85E60097-D6EC-4DF6-B50C-0CBED598E653}" type="sibTrans" cxnId="{B2F82B09-CAF2-42E3-9002-214ED75BB321}">
      <dgm:prSet/>
      <dgm:spPr/>
      <dgm:t>
        <a:bodyPr/>
        <a:lstStyle/>
        <a:p>
          <a:endParaRPr lang="ru-RU"/>
        </a:p>
      </dgm:t>
    </dgm:pt>
    <dgm:pt modelId="{EB0433CF-50BD-4734-A22F-DF8E303203AF}">
      <dgm:prSet custT="1"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sz="2400" dirty="0" smtClean="0">
              <a:solidFill>
                <a:srgbClr val="002060"/>
              </a:solidFill>
              <a:latin typeface="Times New Roman" pitchFamily="18" charset="0"/>
              <a:cs typeface="FreesiaUPC" pitchFamily="34" charset="-34"/>
            </a:rPr>
            <a:t>Ведение учета Выпускников, обратившихся за помощью и нуждающихся в </a:t>
          </a:r>
          <a:r>
            <a:rPr lang="ru-RU" sz="2400" dirty="0" err="1" smtClean="0">
              <a:solidFill>
                <a:srgbClr val="002060"/>
              </a:solidFill>
              <a:latin typeface="Times New Roman" pitchFamily="18" charset="0"/>
              <a:cs typeface="FreesiaUPC" pitchFamily="34" charset="-34"/>
            </a:rPr>
            <a:t>постинтернатном</a:t>
          </a:r>
          <a:r>
            <a:rPr lang="ru-RU" sz="2400" dirty="0" smtClean="0">
              <a:solidFill>
                <a:srgbClr val="002060"/>
              </a:solidFill>
              <a:latin typeface="Times New Roman" pitchFamily="18" charset="0"/>
              <a:cs typeface="FreesiaUPC" pitchFamily="34" charset="-34"/>
            </a:rPr>
            <a:t> сопровождении.</a:t>
          </a:r>
          <a:endParaRPr lang="ru-RU" sz="2400" dirty="0"/>
        </a:p>
      </dgm:t>
    </dgm:pt>
    <dgm:pt modelId="{978A6F11-2C20-40D9-827E-37F6683D65A2}" type="parTrans" cxnId="{BB61F312-7EA6-43F9-BD29-FB95BDBE1F30}">
      <dgm:prSet/>
      <dgm:spPr/>
      <dgm:t>
        <a:bodyPr/>
        <a:lstStyle/>
        <a:p>
          <a:endParaRPr lang="ru-RU"/>
        </a:p>
      </dgm:t>
    </dgm:pt>
    <dgm:pt modelId="{9E2DF094-1253-41FC-8107-E6C017C31427}" type="sibTrans" cxnId="{BB61F312-7EA6-43F9-BD29-FB95BDBE1F30}">
      <dgm:prSet/>
      <dgm:spPr/>
      <dgm:t>
        <a:bodyPr/>
        <a:lstStyle/>
        <a:p>
          <a:endParaRPr lang="ru-RU"/>
        </a:p>
      </dgm:t>
    </dgm:pt>
    <dgm:pt modelId="{139ADA4A-62B7-4D8B-86F2-F00BCE69A3D7}">
      <dgm:prSet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60000"/>
              <a:lumOff val="40000"/>
            </a:schemeClr>
          </a:solidFill>
        </a:ln>
      </dgm:spPr>
      <dgm:t>
        <a:bodyPr/>
        <a:lstStyle/>
        <a:p>
          <a:r>
            <a:rPr lang="ru-RU" dirty="0" smtClean="0">
              <a:solidFill>
                <a:srgbClr val="002060"/>
              </a:solidFill>
              <a:latin typeface="Times New Roman" pitchFamily="18" charset="0"/>
              <a:cs typeface="FreesiaUPC" pitchFamily="34" charset="-34"/>
            </a:rPr>
            <a:t>.</a:t>
          </a:r>
        </a:p>
      </dgm:t>
    </dgm:pt>
    <dgm:pt modelId="{4A19C22D-0E20-4754-844E-ECFA834EB483}" type="sibTrans" cxnId="{F057D1BC-AC94-4276-93FF-8CA7C92EF560}">
      <dgm:prSet/>
      <dgm:spPr/>
      <dgm:t>
        <a:bodyPr/>
        <a:lstStyle/>
        <a:p>
          <a:endParaRPr lang="ru-RU"/>
        </a:p>
      </dgm:t>
    </dgm:pt>
    <dgm:pt modelId="{56A23DF7-DEA9-42E5-A547-B7FAE6B97B68}" type="parTrans" cxnId="{F057D1BC-AC94-4276-93FF-8CA7C92EF560}">
      <dgm:prSet/>
      <dgm:spPr/>
      <dgm:t>
        <a:bodyPr/>
        <a:lstStyle/>
        <a:p>
          <a:endParaRPr lang="ru-RU"/>
        </a:p>
      </dgm:t>
    </dgm:pt>
    <dgm:pt modelId="{18A349DC-F83C-47B3-BD8E-8737085F8999}">
      <dgm:prSet phldrT="[Текст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solidFill>
          <a:schemeClr val="accent4">
            <a:lumMod val="75000"/>
          </a:schemeClr>
        </a:solidFill>
        <a:ln>
          <a:solidFill>
            <a:schemeClr val="accent4">
              <a:lumMod val="40000"/>
              <a:lumOff val="60000"/>
            </a:schemeClr>
          </a:solidFill>
        </a:ln>
      </dgm:spPr>
      <dgm:t>
        <a:bodyPr/>
        <a:lstStyle/>
        <a:p>
          <a:r>
            <a:rPr lang="ru-RU" dirty="0" smtClean="0"/>
            <a:t>.</a:t>
          </a:r>
          <a:endParaRPr lang="ru-RU" dirty="0"/>
        </a:p>
      </dgm:t>
    </dgm:pt>
    <dgm:pt modelId="{07A18E3B-3075-423C-82F4-69BFAA0ABEE0}" type="sibTrans" cxnId="{1811DE3B-B42D-4490-BFA7-FD51C03E770F}">
      <dgm:prSet/>
      <dgm:spPr/>
      <dgm:t>
        <a:bodyPr/>
        <a:lstStyle/>
        <a:p>
          <a:endParaRPr lang="ru-RU"/>
        </a:p>
      </dgm:t>
    </dgm:pt>
    <dgm:pt modelId="{32F7CF56-43F5-4CB0-A77B-F2C8A484595C}" type="parTrans" cxnId="{1811DE3B-B42D-4490-BFA7-FD51C03E770F}">
      <dgm:prSet/>
      <dgm:spPr/>
      <dgm:t>
        <a:bodyPr/>
        <a:lstStyle/>
        <a:p>
          <a:endParaRPr lang="ru-RU"/>
        </a:p>
      </dgm:t>
    </dgm:pt>
    <dgm:pt modelId="{0A83E78F-95E6-4CE2-93C5-7579925C6F2B}" type="pres">
      <dgm:prSet presAssocID="{CD8F691A-CEA5-40C6-869B-B4882D0D75D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336F4D6-9F57-4982-A608-6D5782874A9B}" type="pres">
      <dgm:prSet presAssocID="{D4D5869D-2D84-41D4-8772-37A0DB80F645}" presName="composite" presStyleCnt="0"/>
      <dgm:spPr/>
    </dgm:pt>
    <dgm:pt modelId="{68B4619D-3834-4E56-840E-7107D8208E50}" type="pres">
      <dgm:prSet presAssocID="{D4D5869D-2D84-41D4-8772-37A0DB80F645}" presName="parentText" presStyleLbl="alignNode1" presStyleIdx="0" presStyleCnt="5" custLinFactNeighborX="0" custLinFactNeighborY="-40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878EFC-985E-4DDA-8C20-FA76BE23A4A2}" type="pres">
      <dgm:prSet presAssocID="{D4D5869D-2D84-41D4-8772-37A0DB80F645}" presName="descendantText" presStyleLbl="alignAcc1" presStyleIdx="0" presStyleCnt="5" custScaleY="1466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781424-663B-4CFF-8609-81E7546C4371}" type="pres">
      <dgm:prSet presAssocID="{48CDBAA1-4EA8-408F-9C60-9A364C905781}" presName="sp" presStyleCnt="0"/>
      <dgm:spPr/>
    </dgm:pt>
    <dgm:pt modelId="{FE8CC12D-D565-41D3-A216-7F3614F81AC2}" type="pres">
      <dgm:prSet presAssocID="{18A349DC-F83C-47B3-BD8E-8737085F8999}" presName="composite" presStyleCnt="0"/>
      <dgm:spPr/>
    </dgm:pt>
    <dgm:pt modelId="{3F8F0709-E619-4A4F-8D6A-EE9994CFA39C}" type="pres">
      <dgm:prSet presAssocID="{18A349DC-F83C-47B3-BD8E-8737085F8999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495565-8DD1-4B28-8ECD-BC1FEAC89EC3}" type="pres">
      <dgm:prSet presAssocID="{18A349DC-F83C-47B3-BD8E-8737085F8999}" presName="descendantText" presStyleLbl="alignAcc1" presStyleIdx="1" presStyleCnt="5" custScaleY="1350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CFA2AA-E586-475A-B883-099E2514F48C}" type="pres">
      <dgm:prSet presAssocID="{07A18E3B-3075-423C-82F4-69BFAA0ABEE0}" presName="sp" presStyleCnt="0"/>
      <dgm:spPr/>
    </dgm:pt>
    <dgm:pt modelId="{AD622D68-B884-4C12-A4B3-8309669F7901}" type="pres">
      <dgm:prSet presAssocID="{8419C2F3-605A-422D-85B3-5B9E54FCBB7C}" presName="composite" presStyleCnt="0"/>
      <dgm:spPr/>
    </dgm:pt>
    <dgm:pt modelId="{AA87A137-1495-4F7C-A781-06B8A0283ED8}" type="pres">
      <dgm:prSet presAssocID="{8419C2F3-605A-422D-85B3-5B9E54FCBB7C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1EEEB6-8E2D-439E-A777-97BA153633AF}" type="pres">
      <dgm:prSet presAssocID="{8419C2F3-605A-422D-85B3-5B9E54FCBB7C}" presName="descendantText" presStyleLbl="alignAcc1" presStyleIdx="2" presStyleCnt="5" custScaleY="1473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C0E80B-72E9-4BED-AD57-26B21C4276DA}" type="pres">
      <dgm:prSet presAssocID="{5F3DCA6A-FD3F-4CDF-9654-76749F4A1710}" presName="sp" presStyleCnt="0"/>
      <dgm:spPr/>
    </dgm:pt>
    <dgm:pt modelId="{6992D05D-6D5B-4423-BD56-81AEEC74D9A7}" type="pres">
      <dgm:prSet presAssocID="{8F88D418-F538-43B7-BD50-B163426A909F}" presName="composite" presStyleCnt="0"/>
      <dgm:spPr/>
    </dgm:pt>
    <dgm:pt modelId="{EE4FDDD8-9F05-4B72-AD15-6864BA33E682}" type="pres">
      <dgm:prSet presAssocID="{8F88D418-F538-43B7-BD50-B163426A909F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75889E-1E82-47E0-85B3-037374799B0D}" type="pres">
      <dgm:prSet presAssocID="{8F88D418-F538-43B7-BD50-B163426A909F}" presName="descendantText" presStyleLbl="alignAcc1" presStyleIdx="3" presStyleCnt="5" custScaleY="1489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F2B157-8920-41B0-B383-E07621E074C5}" type="pres">
      <dgm:prSet presAssocID="{7B8F66F7-545B-43EA-9C69-66209EF360FB}" presName="sp" presStyleCnt="0"/>
      <dgm:spPr/>
    </dgm:pt>
    <dgm:pt modelId="{13993FA4-2F28-4819-A2A3-6678BA1D6EB1}" type="pres">
      <dgm:prSet presAssocID="{139ADA4A-62B7-4D8B-86F2-F00BCE69A3D7}" presName="composite" presStyleCnt="0"/>
      <dgm:spPr/>
    </dgm:pt>
    <dgm:pt modelId="{CDCDBFC4-57D7-4FAE-A243-51045361CB89}" type="pres">
      <dgm:prSet presAssocID="{139ADA4A-62B7-4D8B-86F2-F00BCE69A3D7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CDF4347-7749-4CCD-861A-0F05F6968120}" type="pres">
      <dgm:prSet presAssocID="{139ADA4A-62B7-4D8B-86F2-F00BCE69A3D7}" presName="descendantText" presStyleLbl="alignAcc1" presStyleIdx="4" presStyleCnt="5" custScaleY="1370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2F82B09-CAF2-42E3-9002-214ED75BB321}" srcId="{8F88D418-F538-43B7-BD50-B163426A909F}" destId="{435F69C5-82E9-4972-AD5F-DFA2419C216B}" srcOrd="0" destOrd="0" parTransId="{BD5490C7-0BAD-483A-A991-E80FFC798EFD}" sibTransId="{85E60097-D6EC-4DF6-B50C-0CBED598E653}"/>
    <dgm:cxn modelId="{54F48B5E-E70E-4FE4-B2EF-03B09DD0F5BE}" type="presOf" srcId="{139ADA4A-62B7-4D8B-86F2-F00BCE69A3D7}" destId="{CDCDBFC4-57D7-4FAE-A243-51045361CB89}" srcOrd="0" destOrd="0" presId="urn:microsoft.com/office/officeart/2005/8/layout/chevron2"/>
    <dgm:cxn modelId="{BACB4756-56FF-43B0-A3F9-D347CDED4D29}" type="presOf" srcId="{CD8F691A-CEA5-40C6-869B-B4882D0D75DD}" destId="{0A83E78F-95E6-4CE2-93C5-7579925C6F2B}" srcOrd="0" destOrd="0" presId="urn:microsoft.com/office/officeart/2005/8/layout/chevron2"/>
    <dgm:cxn modelId="{BC85BED2-3DEF-4044-A674-04FA25980D4D}" srcId="{CD8F691A-CEA5-40C6-869B-B4882D0D75DD}" destId="{8419C2F3-605A-422D-85B3-5B9E54FCBB7C}" srcOrd="2" destOrd="0" parTransId="{32DC5BCF-0970-48B0-9162-89AACB76599E}" sibTransId="{5F3DCA6A-FD3F-4CDF-9654-76749F4A1710}"/>
    <dgm:cxn modelId="{C1E2B37D-C213-475F-975B-3D6D3A36F0E0}" srcId="{18A349DC-F83C-47B3-BD8E-8737085F8999}" destId="{FBCB63BE-E0A7-48A3-BD6B-59376ECB6A24}" srcOrd="0" destOrd="0" parTransId="{ED74451C-0BF4-4509-ACC6-6FE90CDD5724}" sibTransId="{2CCB9F15-37A7-4EF3-96E4-F7FC5AE22DF1}"/>
    <dgm:cxn modelId="{785250F2-65CD-49B5-9EC4-145C24A55F1F}" type="presOf" srcId="{FBCB63BE-E0A7-48A3-BD6B-59376ECB6A24}" destId="{28495565-8DD1-4B28-8ECD-BC1FEAC89EC3}" srcOrd="0" destOrd="0" presId="urn:microsoft.com/office/officeart/2005/8/layout/chevron2"/>
    <dgm:cxn modelId="{BB61F312-7EA6-43F9-BD29-FB95BDBE1F30}" srcId="{139ADA4A-62B7-4D8B-86F2-F00BCE69A3D7}" destId="{EB0433CF-50BD-4734-A22F-DF8E303203AF}" srcOrd="0" destOrd="0" parTransId="{978A6F11-2C20-40D9-827E-37F6683D65A2}" sibTransId="{9E2DF094-1253-41FC-8107-E6C017C31427}"/>
    <dgm:cxn modelId="{C82A98C6-337A-42E8-804F-F9756C246CFD}" srcId="{8419C2F3-605A-422D-85B3-5B9E54FCBB7C}" destId="{4432A488-7730-4AF0-83E2-146B621B27C9}" srcOrd="0" destOrd="0" parTransId="{96A9E948-50B3-4E21-9F53-36EC12BF3E4F}" sibTransId="{94359539-857F-4EB9-B35A-52310E4F475F}"/>
    <dgm:cxn modelId="{F057D1BC-AC94-4276-93FF-8CA7C92EF560}" srcId="{CD8F691A-CEA5-40C6-869B-B4882D0D75DD}" destId="{139ADA4A-62B7-4D8B-86F2-F00BCE69A3D7}" srcOrd="4" destOrd="0" parTransId="{56A23DF7-DEA9-42E5-A547-B7FAE6B97B68}" sibTransId="{4A19C22D-0E20-4754-844E-ECFA834EB483}"/>
    <dgm:cxn modelId="{1811DE3B-B42D-4490-BFA7-FD51C03E770F}" srcId="{CD8F691A-CEA5-40C6-869B-B4882D0D75DD}" destId="{18A349DC-F83C-47B3-BD8E-8737085F8999}" srcOrd="1" destOrd="0" parTransId="{32F7CF56-43F5-4CB0-A77B-F2C8A484595C}" sibTransId="{07A18E3B-3075-423C-82F4-69BFAA0ABEE0}"/>
    <dgm:cxn modelId="{B6BC74E4-C41D-498A-95F2-A0D4045914D6}" srcId="{CD8F691A-CEA5-40C6-869B-B4882D0D75DD}" destId="{D4D5869D-2D84-41D4-8772-37A0DB80F645}" srcOrd="0" destOrd="0" parTransId="{09736330-A96C-41F2-8585-0EC7BE2B6AE9}" sibTransId="{48CDBAA1-4EA8-408F-9C60-9A364C905781}"/>
    <dgm:cxn modelId="{E1D739DC-40D9-41A5-B0FE-8BE919E4FD34}" srcId="{D4D5869D-2D84-41D4-8772-37A0DB80F645}" destId="{309AEC72-B24D-47CB-9454-C2BFB1D593D1}" srcOrd="0" destOrd="0" parTransId="{71D66FA3-5120-4298-A387-444A9D4C1D34}" sibTransId="{FD968328-D46B-40BA-BF97-091FA8BE8012}"/>
    <dgm:cxn modelId="{19B5E6AB-C171-43FA-8A5A-42CC14737F20}" type="presOf" srcId="{18A349DC-F83C-47B3-BD8E-8737085F8999}" destId="{3F8F0709-E619-4A4F-8D6A-EE9994CFA39C}" srcOrd="0" destOrd="0" presId="urn:microsoft.com/office/officeart/2005/8/layout/chevron2"/>
    <dgm:cxn modelId="{97442EE1-7F20-486E-909A-6EC80F03D75F}" type="presOf" srcId="{309AEC72-B24D-47CB-9454-C2BFB1D593D1}" destId="{2E878EFC-985E-4DDA-8C20-FA76BE23A4A2}" srcOrd="0" destOrd="0" presId="urn:microsoft.com/office/officeart/2005/8/layout/chevron2"/>
    <dgm:cxn modelId="{EFA5643D-6EDE-46D2-9DAD-CF34A50808F9}" type="presOf" srcId="{4432A488-7730-4AF0-83E2-146B621B27C9}" destId="{E91EEEB6-8E2D-439E-A777-97BA153633AF}" srcOrd="0" destOrd="0" presId="urn:microsoft.com/office/officeart/2005/8/layout/chevron2"/>
    <dgm:cxn modelId="{69DB00B7-6976-40E1-B766-03B2D61C1911}" srcId="{CD8F691A-CEA5-40C6-869B-B4882D0D75DD}" destId="{8F88D418-F538-43B7-BD50-B163426A909F}" srcOrd="3" destOrd="0" parTransId="{94769849-7BD8-4928-8B1A-99ECF6CC9454}" sibTransId="{7B8F66F7-545B-43EA-9C69-66209EF360FB}"/>
    <dgm:cxn modelId="{1B40DDD2-EEB1-4784-9C5C-690D3B5B72B5}" type="presOf" srcId="{D4D5869D-2D84-41D4-8772-37A0DB80F645}" destId="{68B4619D-3834-4E56-840E-7107D8208E50}" srcOrd="0" destOrd="0" presId="urn:microsoft.com/office/officeart/2005/8/layout/chevron2"/>
    <dgm:cxn modelId="{7F9E58B0-49AF-4805-9AB7-0D1E39A5F578}" type="presOf" srcId="{435F69C5-82E9-4972-AD5F-DFA2419C216B}" destId="{3975889E-1E82-47E0-85B3-037374799B0D}" srcOrd="0" destOrd="0" presId="urn:microsoft.com/office/officeart/2005/8/layout/chevron2"/>
    <dgm:cxn modelId="{993D572B-FF2F-4C0E-A6BB-6E24E6A32D5A}" type="presOf" srcId="{EB0433CF-50BD-4734-A22F-DF8E303203AF}" destId="{4CDF4347-7749-4CCD-861A-0F05F6968120}" srcOrd="0" destOrd="0" presId="urn:microsoft.com/office/officeart/2005/8/layout/chevron2"/>
    <dgm:cxn modelId="{0AC150BD-41E3-4E3A-8733-4B5A331DB2D0}" type="presOf" srcId="{8419C2F3-605A-422D-85B3-5B9E54FCBB7C}" destId="{AA87A137-1495-4F7C-A781-06B8A0283ED8}" srcOrd="0" destOrd="0" presId="urn:microsoft.com/office/officeart/2005/8/layout/chevron2"/>
    <dgm:cxn modelId="{A26858E0-10C2-4442-9573-51631EB1D900}" type="presOf" srcId="{8F88D418-F538-43B7-BD50-B163426A909F}" destId="{EE4FDDD8-9F05-4B72-AD15-6864BA33E682}" srcOrd="0" destOrd="0" presId="urn:microsoft.com/office/officeart/2005/8/layout/chevron2"/>
    <dgm:cxn modelId="{E7405DA9-9DB6-4620-BCDB-64A4A4D2B3D9}" type="presParOf" srcId="{0A83E78F-95E6-4CE2-93C5-7579925C6F2B}" destId="{B336F4D6-9F57-4982-A608-6D5782874A9B}" srcOrd="0" destOrd="0" presId="urn:microsoft.com/office/officeart/2005/8/layout/chevron2"/>
    <dgm:cxn modelId="{10281FF3-CAEB-48AD-A785-701727B484B0}" type="presParOf" srcId="{B336F4D6-9F57-4982-A608-6D5782874A9B}" destId="{68B4619D-3834-4E56-840E-7107D8208E50}" srcOrd="0" destOrd="0" presId="urn:microsoft.com/office/officeart/2005/8/layout/chevron2"/>
    <dgm:cxn modelId="{8161169C-979F-45F3-AD50-79186926F6B4}" type="presParOf" srcId="{B336F4D6-9F57-4982-A608-6D5782874A9B}" destId="{2E878EFC-985E-4DDA-8C20-FA76BE23A4A2}" srcOrd="1" destOrd="0" presId="urn:microsoft.com/office/officeart/2005/8/layout/chevron2"/>
    <dgm:cxn modelId="{CB4EDE7B-EE02-4CFB-9599-099C6D1BA1D4}" type="presParOf" srcId="{0A83E78F-95E6-4CE2-93C5-7579925C6F2B}" destId="{DA781424-663B-4CFF-8609-81E7546C4371}" srcOrd="1" destOrd="0" presId="urn:microsoft.com/office/officeart/2005/8/layout/chevron2"/>
    <dgm:cxn modelId="{E3FAD1BC-6EBF-4EC2-97F1-ABBECA6E5D52}" type="presParOf" srcId="{0A83E78F-95E6-4CE2-93C5-7579925C6F2B}" destId="{FE8CC12D-D565-41D3-A216-7F3614F81AC2}" srcOrd="2" destOrd="0" presId="urn:microsoft.com/office/officeart/2005/8/layout/chevron2"/>
    <dgm:cxn modelId="{754F99AC-196A-4CC8-B641-8BDDBEABD7BD}" type="presParOf" srcId="{FE8CC12D-D565-41D3-A216-7F3614F81AC2}" destId="{3F8F0709-E619-4A4F-8D6A-EE9994CFA39C}" srcOrd="0" destOrd="0" presId="urn:microsoft.com/office/officeart/2005/8/layout/chevron2"/>
    <dgm:cxn modelId="{69B78A83-671B-455F-81AC-04694B678434}" type="presParOf" srcId="{FE8CC12D-D565-41D3-A216-7F3614F81AC2}" destId="{28495565-8DD1-4B28-8ECD-BC1FEAC89EC3}" srcOrd="1" destOrd="0" presId="urn:microsoft.com/office/officeart/2005/8/layout/chevron2"/>
    <dgm:cxn modelId="{691A40A5-352F-45D8-BEB8-DA90A9D8AA89}" type="presParOf" srcId="{0A83E78F-95E6-4CE2-93C5-7579925C6F2B}" destId="{2FCFA2AA-E586-475A-B883-099E2514F48C}" srcOrd="3" destOrd="0" presId="urn:microsoft.com/office/officeart/2005/8/layout/chevron2"/>
    <dgm:cxn modelId="{FB69DF58-9A4D-42AC-B73A-338DBBAD3343}" type="presParOf" srcId="{0A83E78F-95E6-4CE2-93C5-7579925C6F2B}" destId="{AD622D68-B884-4C12-A4B3-8309669F7901}" srcOrd="4" destOrd="0" presId="urn:microsoft.com/office/officeart/2005/8/layout/chevron2"/>
    <dgm:cxn modelId="{B6D0C9D4-8E8B-4F84-A7FD-D117308CB20F}" type="presParOf" srcId="{AD622D68-B884-4C12-A4B3-8309669F7901}" destId="{AA87A137-1495-4F7C-A781-06B8A0283ED8}" srcOrd="0" destOrd="0" presId="urn:microsoft.com/office/officeart/2005/8/layout/chevron2"/>
    <dgm:cxn modelId="{F0518101-11EF-46A9-AFFC-B72B316259C8}" type="presParOf" srcId="{AD622D68-B884-4C12-A4B3-8309669F7901}" destId="{E91EEEB6-8E2D-439E-A777-97BA153633AF}" srcOrd="1" destOrd="0" presId="urn:microsoft.com/office/officeart/2005/8/layout/chevron2"/>
    <dgm:cxn modelId="{7707B698-7D42-4626-9B67-D973A308547A}" type="presParOf" srcId="{0A83E78F-95E6-4CE2-93C5-7579925C6F2B}" destId="{59C0E80B-72E9-4BED-AD57-26B21C4276DA}" srcOrd="5" destOrd="0" presId="urn:microsoft.com/office/officeart/2005/8/layout/chevron2"/>
    <dgm:cxn modelId="{4F11DC41-523B-4BDC-A558-0143176CF8D3}" type="presParOf" srcId="{0A83E78F-95E6-4CE2-93C5-7579925C6F2B}" destId="{6992D05D-6D5B-4423-BD56-81AEEC74D9A7}" srcOrd="6" destOrd="0" presId="urn:microsoft.com/office/officeart/2005/8/layout/chevron2"/>
    <dgm:cxn modelId="{3CD7F1F4-E8C8-43CD-9D1C-FC0869739873}" type="presParOf" srcId="{6992D05D-6D5B-4423-BD56-81AEEC74D9A7}" destId="{EE4FDDD8-9F05-4B72-AD15-6864BA33E682}" srcOrd="0" destOrd="0" presId="urn:microsoft.com/office/officeart/2005/8/layout/chevron2"/>
    <dgm:cxn modelId="{E8190AA4-8394-465D-B2E8-BA74B6FAB65E}" type="presParOf" srcId="{6992D05D-6D5B-4423-BD56-81AEEC74D9A7}" destId="{3975889E-1E82-47E0-85B3-037374799B0D}" srcOrd="1" destOrd="0" presId="urn:microsoft.com/office/officeart/2005/8/layout/chevron2"/>
    <dgm:cxn modelId="{FC229A60-4D89-42D2-8AC9-8664354488B0}" type="presParOf" srcId="{0A83E78F-95E6-4CE2-93C5-7579925C6F2B}" destId="{F7F2B157-8920-41B0-B383-E07621E074C5}" srcOrd="7" destOrd="0" presId="urn:microsoft.com/office/officeart/2005/8/layout/chevron2"/>
    <dgm:cxn modelId="{D8109A4B-99B6-4409-94EA-CAD4CE81C102}" type="presParOf" srcId="{0A83E78F-95E6-4CE2-93C5-7579925C6F2B}" destId="{13993FA4-2F28-4819-A2A3-6678BA1D6EB1}" srcOrd="8" destOrd="0" presId="urn:microsoft.com/office/officeart/2005/8/layout/chevron2"/>
    <dgm:cxn modelId="{7F19B5C2-3413-4034-9DC3-02A9555CE4B1}" type="presParOf" srcId="{13993FA4-2F28-4819-A2A3-6678BA1D6EB1}" destId="{CDCDBFC4-57D7-4FAE-A243-51045361CB89}" srcOrd="0" destOrd="0" presId="urn:microsoft.com/office/officeart/2005/8/layout/chevron2"/>
    <dgm:cxn modelId="{02DB12EC-6BA5-4210-949D-7348B61405D9}" type="presParOf" srcId="{13993FA4-2F28-4819-A2A3-6678BA1D6EB1}" destId="{4CDF4347-7749-4CCD-861A-0F05F6968120}" srcOrd="1" destOrd="0" presId="urn:microsoft.com/office/officeart/2005/8/layout/chevron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A520D7-D9E6-4FE6-A708-FCDFC5860E4E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8EB0763-8DAE-4379-9B28-FE53E911FA1C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rPr>
            <a:t>Руководитель службы</a:t>
          </a:r>
          <a:endParaRPr lang="ru-RU" b="1" cap="none" spc="0" dirty="0">
            <a:ln w="10541" cmpd="sng">
              <a:solidFill>
                <a:schemeClr val="accent1">
                  <a:shade val="88000"/>
                  <a:satMod val="110000"/>
                </a:schemeClr>
              </a:solidFill>
              <a:prstDash val="solid"/>
            </a:ln>
            <a:gradFill>
              <a:gsLst>
                <a:gs pos="0">
                  <a:schemeClr val="accent1">
                    <a:tint val="40000"/>
                    <a:satMod val="250000"/>
                  </a:schemeClr>
                </a:gs>
                <a:gs pos="9000">
                  <a:schemeClr val="accent1">
                    <a:tint val="52000"/>
                    <a:satMod val="300000"/>
                  </a:schemeClr>
                </a:gs>
                <a:gs pos="50000">
                  <a:schemeClr val="accent1">
                    <a:shade val="20000"/>
                    <a:satMod val="300000"/>
                  </a:schemeClr>
                </a:gs>
                <a:gs pos="79000">
                  <a:schemeClr val="accent1">
                    <a:tint val="52000"/>
                    <a:satMod val="300000"/>
                  </a:schemeClr>
                </a:gs>
                <a:gs pos="100000">
                  <a:schemeClr val="accent1">
                    <a:tint val="40000"/>
                    <a:satMod val="250000"/>
                  </a:schemeClr>
                </a:gs>
              </a:gsLst>
              <a:lin ang="5400000"/>
            </a:gradFill>
            <a:effectLst/>
          </a:endParaRPr>
        </a:p>
      </dgm:t>
    </dgm:pt>
    <dgm:pt modelId="{04F0FE97-0ED2-42DB-BFD3-6C848C403DF1}" type="parTrans" cxnId="{25D587CA-C03B-433E-8F2E-9C4D517F88CB}">
      <dgm:prSet/>
      <dgm:spPr/>
      <dgm:t>
        <a:bodyPr/>
        <a:lstStyle/>
        <a:p>
          <a:endParaRPr lang="ru-RU"/>
        </a:p>
      </dgm:t>
    </dgm:pt>
    <dgm:pt modelId="{F4518DE5-C8BB-4E57-B906-D89F25DE56AE}" type="sibTrans" cxnId="{25D587CA-C03B-433E-8F2E-9C4D517F88CB}">
      <dgm:prSet/>
      <dgm:spPr/>
      <dgm:t>
        <a:bodyPr/>
        <a:lstStyle/>
        <a:p>
          <a:endParaRPr lang="ru-RU"/>
        </a:p>
      </dgm:t>
    </dgm:pt>
    <dgm:pt modelId="{4733A997-AC4D-4941-821E-17120A14DA9B}" type="pres">
      <dgm:prSet presAssocID="{95A520D7-D9E6-4FE6-A708-FCDFC5860E4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CA90395-50B2-45C9-B869-762CBEE93FFD}" type="pres">
      <dgm:prSet presAssocID="{C8EB0763-8DAE-4379-9B28-FE53E911FA1C}" presName="boxAndChildren" presStyleCnt="0"/>
      <dgm:spPr/>
    </dgm:pt>
    <dgm:pt modelId="{D7487F22-9CC8-4069-B1C9-2B44EA0AE959}" type="pres">
      <dgm:prSet presAssocID="{C8EB0763-8DAE-4379-9B28-FE53E911FA1C}" presName="parentTextBox" presStyleLbl="node1" presStyleIdx="0" presStyleCnt="1" custLinFactNeighborX="-5479"/>
      <dgm:spPr/>
      <dgm:t>
        <a:bodyPr/>
        <a:lstStyle/>
        <a:p>
          <a:endParaRPr lang="ru-RU"/>
        </a:p>
      </dgm:t>
    </dgm:pt>
  </dgm:ptLst>
  <dgm:cxnLst>
    <dgm:cxn modelId="{13EC45EA-4407-41E7-895A-FE33AC48DE23}" type="presOf" srcId="{95A520D7-D9E6-4FE6-A708-FCDFC5860E4E}" destId="{4733A997-AC4D-4941-821E-17120A14DA9B}" srcOrd="0" destOrd="0" presId="urn:microsoft.com/office/officeart/2005/8/layout/process4"/>
    <dgm:cxn modelId="{25D587CA-C03B-433E-8F2E-9C4D517F88CB}" srcId="{95A520D7-D9E6-4FE6-A708-FCDFC5860E4E}" destId="{C8EB0763-8DAE-4379-9B28-FE53E911FA1C}" srcOrd="0" destOrd="0" parTransId="{04F0FE97-0ED2-42DB-BFD3-6C848C403DF1}" sibTransId="{F4518DE5-C8BB-4E57-B906-D89F25DE56AE}"/>
    <dgm:cxn modelId="{A8E1A8A5-6980-40FA-8333-142CC7F438D9}" type="presOf" srcId="{C8EB0763-8DAE-4379-9B28-FE53E911FA1C}" destId="{D7487F22-9CC8-4069-B1C9-2B44EA0AE959}" srcOrd="0" destOrd="0" presId="urn:microsoft.com/office/officeart/2005/8/layout/process4"/>
    <dgm:cxn modelId="{62FB13B2-AFD0-46E3-A6A1-5B421ED612AD}" type="presParOf" srcId="{4733A997-AC4D-4941-821E-17120A14DA9B}" destId="{1CA90395-50B2-45C9-B869-762CBEE93FFD}" srcOrd="0" destOrd="0" presId="urn:microsoft.com/office/officeart/2005/8/layout/process4"/>
    <dgm:cxn modelId="{C3E2B508-97C1-42F2-9125-B6179097EB88}" type="presParOf" srcId="{1CA90395-50B2-45C9-B869-762CBEE93FFD}" destId="{D7487F22-9CC8-4069-B1C9-2B44EA0AE959}" srcOrd="0" destOrd="0" presId="urn:microsoft.com/office/officeart/2005/8/layout/process4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E001DEC-5B8D-47D6-A6EA-F8ED7838949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AE9FD4-15C6-4A70-A0FA-D1605C3821E1}">
      <dgm:prSet phldrT="[Текст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000" b="1" cap="all" spc="0" dirty="0" smtClean="0">
              <a:ln w="9000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rPr>
            <a:t>Социальный педагог</a:t>
          </a:r>
          <a:endParaRPr lang="ru-RU" sz="2000" b="1" cap="all" spc="0" dirty="0">
            <a:ln w="9000" cmpd="sng">
              <a:solidFill>
                <a:srgbClr val="FFFF00"/>
              </a:solidFill>
              <a:prstDash val="solid"/>
            </a:ln>
            <a:solidFill>
              <a:srgbClr val="FFFF00"/>
            </a:solidFill>
            <a:effectLst>
              <a:reflection blurRad="12700" stA="28000" endPos="45000" dist="1000" dir="5400000" sy="-100000" algn="bl" rotWithShape="0"/>
            </a:effectLst>
            <a:latin typeface="Times New Roman" pitchFamily="18" charset="0"/>
            <a:cs typeface="Times New Roman" pitchFamily="18" charset="0"/>
          </a:endParaRPr>
        </a:p>
      </dgm:t>
    </dgm:pt>
    <dgm:pt modelId="{F1DB4E24-CA13-47BA-A9D9-732B6BC3C44B}" type="parTrans" cxnId="{2E0F4DBA-7AE3-48C2-9D59-425379DF2C6C}">
      <dgm:prSet/>
      <dgm:spPr/>
      <dgm:t>
        <a:bodyPr/>
        <a:lstStyle/>
        <a:p>
          <a:endParaRPr lang="ru-RU"/>
        </a:p>
      </dgm:t>
    </dgm:pt>
    <dgm:pt modelId="{94AC84A0-9156-48C3-AEC9-C323BA427DDA}" type="sibTrans" cxnId="{2E0F4DBA-7AE3-48C2-9D59-425379DF2C6C}">
      <dgm:prSet/>
      <dgm:spPr/>
      <dgm:t>
        <a:bodyPr/>
        <a:lstStyle/>
        <a:p>
          <a:endParaRPr lang="ru-RU"/>
        </a:p>
      </dgm:t>
    </dgm:pt>
    <dgm:pt modelId="{7743680E-03E8-466F-A8B2-DA83E7BA8D66}" type="pres">
      <dgm:prSet presAssocID="{9E001DEC-5B8D-47D6-A6EA-F8ED7838949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8FBA41-C539-4A7C-B2A0-55405CF00714}" type="pres">
      <dgm:prSet presAssocID="{85AE9FD4-15C6-4A70-A0FA-D1605C3821E1}" presName="parentLin" presStyleCnt="0"/>
      <dgm:spPr/>
    </dgm:pt>
    <dgm:pt modelId="{29CB3700-61BA-4228-9F36-4D1BC56B1F63}" type="pres">
      <dgm:prSet presAssocID="{85AE9FD4-15C6-4A70-A0FA-D1605C3821E1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A6A1105E-82D3-4BB8-B315-5FC7D1844FC5}" type="pres">
      <dgm:prSet presAssocID="{85AE9FD4-15C6-4A70-A0FA-D1605C3821E1}" presName="parentText" presStyleLbl="node1" presStyleIdx="0" presStyleCnt="1" custScaleX="112728" custScaleY="242875" custLinFactY="20276" custLinFactNeighborX="-10000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B3CA53-C8D1-475B-9E39-A24A6064FBE7}" type="pres">
      <dgm:prSet presAssocID="{85AE9FD4-15C6-4A70-A0FA-D1605C3821E1}" presName="negativeSpace" presStyleCnt="0"/>
      <dgm:spPr/>
    </dgm:pt>
    <dgm:pt modelId="{2EF0E5F1-5645-4018-9BBD-4C5214A90161}" type="pres">
      <dgm:prSet presAssocID="{85AE9FD4-15C6-4A70-A0FA-D1605C3821E1}" presName="childText" presStyleLbl="conFgAcc1" presStyleIdx="0" presStyleCnt="1" custScaleX="88320" custScaleY="282636">
        <dgm:presLayoutVars>
          <dgm:bulletEnabled val="1"/>
        </dgm:presLayoutVars>
      </dgm:prSet>
      <dgm:spPr/>
    </dgm:pt>
  </dgm:ptLst>
  <dgm:cxnLst>
    <dgm:cxn modelId="{8C35D0EF-0D40-45E0-9263-99C356C74631}" type="presOf" srcId="{85AE9FD4-15C6-4A70-A0FA-D1605C3821E1}" destId="{A6A1105E-82D3-4BB8-B315-5FC7D1844FC5}" srcOrd="1" destOrd="0" presId="urn:microsoft.com/office/officeart/2005/8/layout/list1"/>
    <dgm:cxn modelId="{5A9C8300-01E1-470E-8B19-DD64AD9E7900}" type="presOf" srcId="{9E001DEC-5B8D-47D6-A6EA-F8ED78389495}" destId="{7743680E-03E8-466F-A8B2-DA83E7BA8D66}" srcOrd="0" destOrd="0" presId="urn:microsoft.com/office/officeart/2005/8/layout/list1"/>
    <dgm:cxn modelId="{2E0F4DBA-7AE3-48C2-9D59-425379DF2C6C}" srcId="{9E001DEC-5B8D-47D6-A6EA-F8ED78389495}" destId="{85AE9FD4-15C6-4A70-A0FA-D1605C3821E1}" srcOrd="0" destOrd="0" parTransId="{F1DB4E24-CA13-47BA-A9D9-732B6BC3C44B}" sibTransId="{94AC84A0-9156-48C3-AEC9-C323BA427DDA}"/>
    <dgm:cxn modelId="{D1D1C5AD-A64B-4B3B-93DF-30CD5608BC95}" type="presOf" srcId="{85AE9FD4-15C6-4A70-A0FA-D1605C3821E1}" destId="{29CB3700-61BA-4228-9F36-4D1BC56B1F63}" srcOrd="0" destOrd="0" presId="urn:microsoft.com/office/officeart/2005/8/layout/list1"/>
    <dgm:cxn modelId="{E80636A0-AF6C-4B23-93BF-BCB9CB90E287}" type="presParOf" srcId="{7743680E-03E8-466F-A8B2-DA83E7BA8D66}" destId="{4A8FBA41-C539-4A7C-B2A0-55405CF00714}" srcOrd="0" destOrd="0" presId="urn:microsoft.com/office/officeart/2005/8/layout/list1"/>
    <dgm:cxn modelId="{B3726C81-5C96-4876-928F-975806FDDB39}" type="presParOf" srcId="{4A8FBA41-C539-4A7C-B2A0-55405CF00714}" destId="{29CB3700-61BA-4228-9F36-4D1BC56B1F63}" srcOrd="0" destOrd="0" presId="urn:microsoft.com/office/officeart/2005/8/layout/list1"/>
    <dgm:cxn modelId="{6D470947-4B8E-4D90-8F3F-B16F35395A21}" type="presParOf" srcId="{4A8FBA41-C539-4A7C-B2A0-55405CF00714}" destId="{A6A1105E-82D3-4BB8-B315-5FC7D1844FC5}" srcOrd="1" destOrd="0" presId="urn:microsoft.com/office/officeart/2005/8/layout/list1"/>
    <dgm:cxn modelId="{DDFA3748-97E5-49CE-A43B-38F0FDC3886D}" type="presParOf" srcId="{7743680E-03E8-466F-A8B2-DA83E7BA8D66}" destId="{C5B3CA53-C8D1-475B-9E39-A24A6064FBE7}" srcOrd="1" destOrd="0" presId="urn:microsoft.com/office/officeart/2005/8/layout/list1"/>
    <dgm:cxn modelId="{5E4B2EC7-9D3D-430F-89A4-52427724F4CB}" type="presParOf" srcId="{7743680E-03E8-466F-A8B2-DA83E7BA8D66}" destId="{2EF0E5F1-5645-4018-9BBD-4C5214A90161}" srcOrd="2" destOrd="0" presId="urn:microsoft.com/office/officeart/2005/8/layout/list1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E001DEC-5B8D-47D6-A6EA-F8ED7838949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AE9FD4-15C6-4A70-A0FA-D1605C3821E1}">
      <dgm:prSet phldrT="[Текст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000" b="1" cap="all" spc="0" dirty="0" smtClean="0">
              <a:ln w="9000" cmpd="sng">
                <a:solidFill>
                  <a:srgbClr val="002060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rPr>
            <a:t>Педагог-психолог</a:t>
          </a:r>
          <a:endParaRPr lang="ru-RU" sz="2000" b="1" cap="all" spc="0" dirty="0">
            <a:ln w="9000" cmpd="sng">
              <a:solidFill>
                <a:srgbClr val="002060"/>
              </a:solidFill>
              <a:prstDash val="solid"/>
            </a:ln>
            <a:solidFill>
              <a:schemeClr val="accent2">
                <a:lumMod val="75000"/>
              </a:schemeClr>
            </a:solidFill>
            <a:effectLst>
              <a:reflection blurRad="12700" stA="28000" endPos="45000" dist="1000" dir="5400000" sy="-100000" algn="bl" rotWithShape="0"/>
            </a:effectLst>
            <a:latin typeface="Times New Roman" pitchFamily="18" charset="0"/>
            <a:cs typeface="Times New Roman" pitchFamily="18" charset="0"/>
          </a:endParaRPr>
        </a:p>
      </dgm:t>
    </dgm:pt>
    <dgm:pt modelId="{F1DB4E24-CA13-47BA-A9D9-732B6BC3C44B}" type="parTrans" cxnId="{2E0F4DBA-7AE3-48C2-9D59-425379DF2C6C}">
      <dgm:prSet/>
      <dgm:spPr/>
      <dgm:t>
        <a:bodyPr/>
        <a:lstStyle/>
        <a:p>
          <a:endParaRPr lang="ru-RU"/>
        </a:p>
      </dgm:t>
    </dgm:pt>
    <dgm:pt modelId="{94AC84A0-9156-48C3-AEC9-C323BA427DDA}" type="sibTrans" cxnId="{2E0F4DBA-7AE3-48C2-9D59-425379DF2C6C}">
      <dgm:prSet/>
      <dgm:spPr/>
      <dgm:t>
        <a:bodyPr/>
        <a:lstStyle/>
        <a:p>
          <a:endParaRPr lang="ru-RU"/>
        </a:p>
      </dgm:t>
    </dgm:pt>
    <dgm:pt modelId="{7743680E-03E8-466F-A8B2-DA83E7BA8D66}" type="pres">
      <dgm:prSet presAssocID="{9E001DEC-5B8D-47D6-A6EA-F8ED7838949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8FBA41-C539-4A7C-B2A0-55405CF00714}" type="pres">
      <dgm:prSet presAssocID="{85AE9FD4-15C6-4A70-A0FA-D1605C3821E1}" presName="parentLin" presStyleCnt="0"/>
      <dgm:spPr/>
    </dgm:pt>
    <dgm:pt modelId="{29CB3700-61BA-4228-9F36-4D1BC56B1F63}" type="pres">
      <dgm:prSet presAssocID="{85AE9FD4-15C6-4A70-A0FA-D1605C3821E1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A6A1105E-82D3-4BB8-B315-5FC7D1844FC5}" type="pres">
      <dgm:prSet presAssocID="{85AE9FD4-15C6-4A70-A0FA-D1605C3821E1}" presName="parentText" presStyleLbl="node1" presStyleIdx="0" presStyleCnt="1" custScaleX="106471" custScaleY="197568" custLinFactNeighborX="-100000" custLinFactNeighborY="7208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B3CA53-C8D1-475B-9E39-A24A6064FBE7}" type="pres">
      <dgm:prSet presAssocID="{85AE9FD4-15C6-4A70-A0FA-D1605C3821E1}" presName="negativeSpace" presStyleCnt="0"/>
      <dgm:spPr/>
    </dgm:pt>
    <dgm:pt modelId="{2EF0E5F1-5645-4018-9BBD-4C5214A90161}" type="pres">
      <dgm:prSet presAssocID="{85AE9FD4-15C6-4A70-A0FA-D1605C3821E1}" presName="childText" presStyleLbl="conFgAcc1" presStyleIdx="0" presStyleCnt="1" custScaleX="82482" custScaleY="239035" custLinFactNeighborY="-20466">
        <dgm:presLayoutVars>
          <dgm:bulletEnabled val="1"/>
        </dgm:presLayoutVars>
      </dgm:prSet>
      <dgm:spPr/>
    </dgm:pt>
  </dgm:ptLst>
  <dgm:cxnLst>
    <dgm:cxn modelId="{2F83C8A7-92CC-4317-987A-E3F3E7800D58}" type="presOf" srcId="{85AE9FD4-15C6-4A70-A0FA-D1605C3821E1}" destId="{29CB3700-61BA-4228-9F36-4D1BC56B1F63}" srcOrd="0" destOrd="0" presId="urn:microsoft.com/office/officeart/2005/8/layout/list1"/>
    <dgm:cxn modelId="{2E0F4DBA-7AE3-48C2-9D59-425379DF2C6C}" srcId="{9E001DEC-5B8D-47D6-A6EA-F8ED78389495}" destId="{85AE9FD4-15C6-4A70-A0FA-D1605C3821E1}" srcOrd="0" destOrd="0" parTransId="{F1DB4E24-CA13-47BA-A9D9-732B6BC3C44B}" sibTransId="{94AC84A0-9156-48C3-AEC9-C323BA427DDA}"/>
    <dgm:cxn modelId="{19F6D49E-F1F4-434A-ACCF-0C43B2DAD99B}" type="presOf" srcId="{85AE9FD4-15C6-4A70-A0FA-D1605C3821E1}" destId="{A6A1105E-82D3-4BB8-B315-5FC7D1844FC5}" srcOrd="1" destOrd="0" presId="urn:microsoft.com/office/officeart/2005/8/layout/list1"/>
    <dgm:cxn modelId="{5A2CACFD-FCB4-4F47-AA12-7914880DE43E}" type="presOf" srcId="{9E001DEC-5B8D-47D6-A6EA-F8ED78389495}" destId="{7743680E-03E8-466F-A8B2-DA83E7BA8D66}" srcOrd="0" destOrd="0" presId="urn:microsoft.com/office/officeart/2005/8/layout/list1"/>
    <dgm:cxn modelId="{B81B3C3F-5E10-4C67-808D-8D3272A0A2BE}" type="presParOf" srcId="{7743680E-03E8-466F-A8B2-DA83E7BA8D66}" destId="{4A8FBA41-C539-4A7C-B2A0-55405CF00714}" srcOrd="0" destOrd="0" presId="urn:microsoft.com/office/officeart/2005/8/layout/list1"/>
    <dgm:cxn modelId="{BEA1D229-F17C-4785-BE11-3E11CB15D299}" type="presParOf" srcId="{4A8FBA41-C539-4A7C-B2A0-55405CF00714}" destId="{29CB3700-61BA-4228-9F36-4D1BC56B1F63}" srcOrd="0" destOrd="0" presId="urn:microsoft.com/office/officeart/2005/8/layout/list1"/>
    <dgm:cxn modelId="{4B518E4B-65FB-499B-B64C-F27185AA9A4A}" type="presParOf" srcId="{4A8FBA41-C539-4A7C-B2A0-55405CF00714}" destId="{A6A1105E-82D3-4BB8-B315-5FC7D1844FC5}" srcOrd="1" destOrd="0" presId="urn:microsoft.com/office/officeart/2005/8/layout/list1"/>
    <dgm:cxn modelId="{E9FA68AD-DC33-451C-A2BD-51319E213484}" type="presParOf" srcId="{7743680E-03E8-466F-A8B2-DA83E7BA8D66}" destId="{C5B3CA53-C8D1-475B-9E39-A24A6064FBE7}" srcOrd="1" destOrd="0" presId="urn:microsoft.com/office/officeart/2005/8/layout/list1"/>
    <dgm:cxn modelId="{47C9B2EE-EE67-4469-9D34-1F697B4A974A}" type="presParOf" srcId="{7743680E-03E8-466F-A8B2-DA83E7BA8D66}" destId="{2EF0E5F1-5645-4018-9BBD-4C5214A90161}" srcOrd="2" destOrd="0" presId="urn:microsoft.com/office/officeart/2005/8/layout/list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E001DEC-5B8D-47D6-A6EA-F8ED7838949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AE9FD4-15C6-4A70-A0FA-D1605C3821E1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cap="all" spc="0" dirty="0" smtClean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</a:rPr>
            <a:t>Юрисконсульт</a:t>
          </a:r>
          <a:endParaRPr lang="ru-RU" sz="2000" b="1" cap="all" spc="0" dirty="0">
            <a:ln w="9000" cmpd="sng">
              <a:solidFill>
                <a:srgbClr val="7030A0"/>
              </a:solidFill>
              <a:prstDash val="solid"/>
            </a:ln>
            <a:solidFill>
              <a:srgbClr val="7030A0"/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F1DB4E24-CA13-47BA-A9D9-732B6BC3C44B}" type="parTrans" cxnId="{2E0F4DBA-7AE3-48C2-9D59-425379DF2C6C}">
      <dgm:prSet/>
      <dgm:spPr/>
      <dgm:t>
        <a:bodyPr/>
        <a:lstStyle/>
        <a:p>
          <a:endParaRPr lang="ru-RU"/>
        </a:p>
      </dgm:t>
    </dgm:pt>
    <dgm:pt modelId="{94AC84A0-9156-48C3-AEC9-C323BA427DDA}" type="sibTrans" cxnId="{2E0F4DBA-7AE3-48C2-9D59-425379DF2C6C}">
      <dgm:prSet/>
      <dgm:spPr/>
      <dgm:t>
        <a:bodyPr/>
        <a:lstStyle/>
        <a:p>
          <a:endParaRPr lang="ru-RU"/>
        </a:p>
      </dgm:t>
    </dgm:pt>
    <dgm:pt modelId="{7743680E-03E8-466F-A8B2-DA83E7BA8D66}" type="pres">
      <dgm:prSet presAssocID="{9E001DEC-5B8D-47D6-A6EA-F8ED7838949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A8FBA41-C539-4A7C-B2A0-55405CF00714}" type="pres">
      <dgm:prSet presAssocID="{85AE9FD4-15C6-4A70-A0FA-D1605C3821E1}" presName="parentLin" presStyleCnt="0"/>
      <dgm:spPr/>
    </dgm:pt>
    <dgm:pt modelId="{29CB3700-61BA-4228-9F36-4D1BC56B1F63}" type="pres">
      <dgm:prSet presAssocID="{85AE9FD4-15C6-4A70-A0FA-D1605C3821E1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A6A1105E-82D3-4BB8-B315-5FC7D1844FC5}" type="pres">
      <dgm:prSet presAssocID="{85AE9FD4-15C6-4A70-A0FA-D1605C3821E1}" presName="parentText" presStyleLbl="node1" presStyleIdx="0" presStyleCnt="1" custScaleX="100124" custScaleY="59381" custLinFactNeighborX="-100000" custLinFactNeighborY="-2775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B3CA53-C8D1-475B-9E39-A24A6064FBE7}" type="pres">
      <dgm:prSet presAssocID="{85AE9FD4-15C6-4A70-A0FA-D1605C3821E1}" presName="negativeSpace" presStyleCnt="0"/>
      <dgm:spPr/>
    </dgm:pt>
    <dgm:pt modelId="{2EF0E5F1-5645-4018-9BBD-4C5214A90161}" type="pres">
      <dgm:prSet presAssocID="{85AE9FD4-15C6-4A70-A0FA-D1605C3821E1}" presName="childText" presStyleLbl="conFgAcc1" presStyleIdx="0" presStyleCnt="1" custScaleX="76959" custScaleY="72269" custLinFactNeighborY="-48736">
        <dgm:presLayoutVars>
          <dgm:bulletEnabled val="1"/>
        </dgm:presLayoutVars>
      </dgm:prSet>
      <dgm:spPr/>
    </dgm:pt>
  </dgm:ptLst>
  <dgm:cxnLst>
    <dgm:cxn modelId="{2E0F4DBA-7AE3-48C2-9D59-425379DF2C6C}" srcId="{9E001DEC-5B8D-47D6-A6EA-F8ED78389495}" destId="{85AE9FD4-15C6-4A70-A0FA-D1605C3821E1}" srcOrd="0" destOrd="0" parTransId="{F1DB4E24-CA13-47BA-A9D9-732B6BC3C44B}" sibTransId="{94AC84A0-9156-48C3-AEC9-C323BA427DDA}"/>
    <dgm:cxn modelId="{287B7FDF-8980-4AC5-9D38-93DE8A64193A}" type="presOf" srcId="{85AE9FD4-15C6-4A70-A0FA-D1605C3821E1}" destId="{A6A1105E-82D3-4BB8-B315-5FC7D1844FC5}" srcOrd="1" destOrd="0" presId="urn:microsoft.com/office/officeart/2005/8/layout/list1"/>
    <dgm:cxn modelId="{1AAE407F-D00D-4772-9211-2518D48CF973}" type="presOf" srcId="{85AE9FD4-15C6-4A70-A0FA-D1605C3821E1}" destId="{29CB3700-61BA-4228-9F36-4D1BC56B1F63}" srcOrd="0" destOrd="0" presId="urn:microsoft.com/office/officeart/2005/8/layout/list1"/>
    <dgm:cxn modelId="{18BA7EEA-1BD9-4A1D-A725-152BEADC561D}" type="presOf" srcId="{9E001DEC-5B8D-47D6-A6EA-F8ED78389495}" destId="{7743680E-03E8-466F-A8B2-DA83E7BA8D66}" srcOrd="0" destOrd="0" presId="urn:microsoft.com/office/officeart/2005/8/layout/list1"/>
    <dgm:cxn modelId="{3B6FEB64-861D-4FF3-8766-B3D92B04C0CF}" type="presParOf" srcId="{7743680E-03E8-466F-A8B2-DA83E7BA8D66}" destId="{4A8FBA41-C539-4A7C-B2A0-55405CF00714}" srcOrd="0" destOrd="0" presId="urn:microsoft.com/office/officeart/2005/8/layout/list1"/>
    <dgm:cxn modelId="{4A977091-4E19-428D-BFCA-9731786F4040}" type="presParOf" srcId="{4A8FBA41-C539-4A7C-B2A0-55405CF00714}" destId="{29CB3700-61BA-4228-9F36-4D1BC56B1F63}" srcOrd="0" destOrd="0" presId="urn:microsoft.com/office/officeart/2005/8/layout/list1"/>
    <dgm:cxn modelId="{064C9CC2-7C6C-41C1-8A7D-4C8F3515C1A1}" type="presParOf" srcId="{4A8FBA41-C539-4A7C-B2A0-55405CF00714}" destId="{A6A1105E-82D3-4BB8-B315-5FC7D1844FC5}" srcOrd="1" destOrd="0" presId="urn:microsoft.com/office/officeart/2005/8/layout/list1"/>
    <dgm:cxn modelId="{E060C325-040C-4916-AD57-72A3A7511171}" type="presParOf" srcId="{7743680E-03E8-466F-A8B2-DA83E7BA8D66}" destId="{C5B3CA53-C8D1-475B-9E39-A24A6064FBE7}" srcOrd="1" destOrd="0" presId="urn:microsoft.com/office/officeart/2005/8/layout/list1"/>
    <dgm:cxn modelId="{1448BDB6-A0A1-4B66-A4B2-AEAF7AAACBF6}" type="presParOf" srcId="{7743680E-03E8-466F-A8B2-DA83E7BA8D66}" destId="{2EF0E5F1-5645-4018-9BBD-4C5214A90161}" srcOrd="2" destOrd="0" presId="urn:microsoft.com/office/officeart/2005/8/layout/list1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F19FEF5-61A1-454E-9922-AAC164752E3C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6441EB-5B97-451D-B091-CFEF5461E538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>
              <a:solidFill>
                <a:schemeClr val="bg1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</a:rPr>
            <a:t>.</a:t>
          </a:r>
          <a:endParaRPr lang="ru-RU" dirty="0">
            <a:solidFill>
              <a:schemeClr val="bg1"/>
            </a:solidFill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a:endParaRPr>
        </a:p>
      </dgm:t>
    </dgm:pt>
    <dgm:pt modelId="{68843218-C4C9-49C2-8453-B0A866A581D6}" type="parTrans" cxnId="{A342DC38-9799-4E0D-BAD6-968F10F44FC6}">
      <dgm:prSet/>
      <dgm:spPr/>
      <dgm:t>
        <a:bodyPr/>
        <a:lstStyle/>
        <a:p>
          <a:endParaRPr lang="ru-RU"/>
        </a:p>
      </dgm:t>
    </dgm:pt>
    <dgm:pt modelId="{8251A377-E262-4685-9DF7-6BAD498E3355}" type="sibTrans" cxnId="{A342DC38-9799-4E0D-BAD6-968F10F44FC6}">
      <dgm:prSet/>
      <dgm:spPr/>
      <dgm:t>
        <a:bodyPr/>
        <a:lstStyle/>
        <a:p>
          <a:endParaRPr lang="ru-RU"/>
        </a:p>
      </dgm:t>
    </dgm:pt>
    <dgm:pt modelId="{5B981C67-342C-4145-A5DC-724178DB95BC}">
      <dgm:prSet/>
      <dgm:spPr/>
      <dgm:t>
        <a:bodyPr/>
        <a:lstStyle/>
        <a:p>
          <a:r>
            <a:rPr lang="ru-RU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rPr>
            <a:t>                  Структура </a:t>
          </a:r>
          <a:br>
            <a:rPr lang="ru-RU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rPr>
          </a:br>
          <a:r>
            <a:rPr lang="ru-RU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rPr>
            <a:t>службы </a:t>
          </a:r>
          <a:r>
            <a:rPr lang="ru-RU" b="1" cap="all" spc="0" dirty="0" err="1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rPr>
            <a:t>постинтернатного</a:t>
          </a:r>
          <a:r>
            <a:rPr lang="ru-RU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rPr>
            <a:t>       	сопровождения</a:t>
          </a:r>
          <a:endParaRPr lang="ru-RU" b="1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00CB16DF-DF25-4D39-8A9C-DB7683A41A2B}" type="parTrans" cxnId="{093F4C10-4743-406F-A527-41FDEC238C47}">
      <dgm:prSet/>
      <dgm:spPr/>
    </dgm:pt>
    <dgm:pt modelId="{4D97E5E5-5EA8-42C1-8E32-54F7E54FDF99}" type="sibTrans" cxnId="{093F4C10-4743-406F-A527-41FDEC238C47}">
      <dgm:prSet/>
      <dgm:spPr/>
    </dgm:pt>
    <dgm:pt modelId="{06D06711-BDEC-4E46-B3BC-64EA654E517A}" type="pres">
      <dgm:prSet presAssocID="{2F19FEF5-61A1-454E-9922-AAC164752E3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D14A176-936B-4615-B2F3-102CF048F887}" type="pres">
      <dgm:prSet presAssocID="{766441EB-5B97-451D-B091-CFEF5461E538}" presName="composite" presStyleCnt="0"/>
      <dgm:spPr/>
    </dgm:pt>
    <dgm:pt modelId="{54A44E2F-19EB-4748-9DFF-8903561E13C3}" type="pres">
      <dgm:prSet presAssocID="{766441EB-5B97-451D-B091-CFEF5461E538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24F47E-BF72-4B27-AB20-FFC80D662DDC}" type="pres">
      <dgm:prSet presAssocID="{766441EB-5B97-451D-B091-CFEF5461E538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93F4C10-4743-406F-A527-41FDEC238C47}" srcId="{766441EB-5B97-451D-B091-CFEF5461E538}" destId="{5B981C67-342C-4145-A5DC-724178DB95BC}" srcOrd="0" destOrd="0" parTransId="{00CB16DF-DF25-4D39-8A9C-DB7683A41A2B}" sibTransId="{4D97E5E5-5EA8-42C1-8E32-54F7E54FDF99}"/>
    <dgm:cxn modelId="{3D4E665A-34AC-41A3-A7A0-6B5DB728C16E}" type="presOf" srcId="{5B981C67-342C-4145-A5DC-724178DB95BC}" destId="{9B24F47E-BF72-4B27-AB20-FFC80D662DDC}" srcOrd="0" destOrd="0" presId="urn:microsoft.com/office/officeart/2005/8/layout/chevron2"/>
    <dgm:cxn modelId="{EB5875E7-67DD-4B1E-91AC-AA3912798360}" type="presOf" srcId="{766441EB-5B97-451D-B091-CFEF5461E538}" destId="{54A44E2F-19EB-4748-9DFF-8903561E13C3}" srcOrd="0" destOrd="0" presId="urn:microsoft.com/office/officeart/2005/8/layout/chevron2"/>
    <dgm:cxn modelId="{A342DC38-9799-4E0D-BAD6-968F10F44FC6}" srcId="{2F19FEF5-61A1-454E-9922-AAC164752E3C}" destId="{766441EB-5B97-451D-B091-CFEF5461E538}" srcOrd="0" destOrd="0" parTransId="{68843218-C4C9-49C2-8453-B0A866A581D6}" sibTransId="{8251A377-E262-4685-9DF7-6BAD498E3355}"/>
    <dgm:cxn modelId="{CF065B89-2A15-44DB-9A1A-B8C7077E16A1}" type="presOf" srcId="{2F19FEF5-61A1-454E-9922-AAC164752E3C}" destId="{06D06711-BDEC-4E46-B3BC-64EA654E517A}" srcOrd="0" destOrd="0" presId="urn:microsoft.com/office/officeart/2005/8/layout/chevron2"/>
    <dgm:cxn modelId="{156A2EB4-836E-4937-83D3-96E0C6412866}" type="presParOf" srcId="{06D06711-BDEC-4E46-B3BC-64EA654E517A}" destId="{AD14A176-936B-4615-B2F3-102CF048F887}" srcOrd="0" destOrd="0" presId="urn:microsoft.com/office/officeart/2005/8/layout/chevron2"/>
    <dgm:cxn modelId="{B7950EC9-50DE-4064-8E99-E90E705830B8}" type="presParOf" srcId="{AD14A176-936B-4615-B2F3-102CF048F887}" destId="{54A44E2F-19EB-4748-9DFF-8903561E13C3}" srcOrd="0" destOrd="0" presId="urn:microsoft.com/office/officeart/2005/8/layout/chevron2"/>
    <dgm:cxn modelId="{ADE32EDF-0F49-4D84-8E68-C57E8E765035}" type="presParOf" srcId="{AD14A176-936B-4615-B2F3-102CF048F887}" destId="{9B24F47E-BF72-4B27-AB20-FFC80D662DDC}" srcOrd="1" destOrd="0" presId="urn:microsoft.com/office/officeart/2005/8/layout/chevron2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822C7A1-0990-4AE6-B72D-F55CC37813B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2340A94-33D8-42FD-99A1-E2F399C764C7}">
      <dgm:prSet phldrT="[Текст]"/>
      <dgm:spPr>
        <a:solidFill>
          <a:srgbClr val="FFFF00"/>
        </a:solidFill>
      </dgm:spPr>
      <dgm:t>
        <a:bodyPr/>
        <a:lstStyle/>
        <a:p>
          <a:r>
            <a:rPr lang="ru-RU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Примечание: педагог-психолог, юрисконсульт – работники детского дома, принимающие участие в работе службы по запросу</a:t>
          </a:r>
          <a:endParaRPr lang="ru-RU" b="1" cap="all" spc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1EBF6EB1-C2E5-4ABF-A4DD-F64008111FFD}" type="parTrans" cxnId="{4B04D802-A14B-433A-AA1D-9CEB74B2D0F3}">
      <dgm:prSet/>
      <dgm:spPr/>
      <dgm:t>
        <a:bodyPr/>
        <a:lstStyle/>
        <a:p>
          <a:endParaRPr lang="ru-RU"/>
        </a:p>
      </dgm:t>
    </dgm:pt>
    <dgm:pt modelId="{96008F55-1089-488F-AAB3-747421FACCF6}" type="sibTrans" cxnId="{4B04D802-A14B-433A-AA1D-9CEB74B2D0F3}">
      <dgm:prSet/>
      <dgm:spPr/>
      <dgm:t>
        <a:bodyPr/>
        <a:lstStyle/>
        <a:p>
          <a:endParaRPr lang="ru-RU"/>
        </a:p>
      </dgm:t>
    </dgm:pt>
    <dgm:pt modelId="{BD49546C-D7DD-4AFB-854C-FE71857E64ED}" type="pres">
      <dgm:prSet presAssocID="{F822C7A1-0990-4AE6-B72D-F55CC37813B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248CDA5-9EFE-4757-9D9F-D5A9C15A785F}" type="pres">
      <dgm:prSet presAssocID="{52340A94-33D8-42FD-99A1-E2F399C764C7}" presName="parentText" presStyleLbl="node1" presStyleIdx="0" presStyleCnt="1" custLinFactY="100000" custLinFactNeighborX="-25000" custLinFactNeighborY="1123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67CEB1C-D22C-4497-A9AE-E7478F9BAB13}" type="presOf" srcId="{52340A94-33D8-42FD-99A1-E2F399C764C7}" destId="{9248CDA5-9EFE-4757-9D9F-D5A9C15A785F}" srcOrd="0" destOrd="0" presId="urn:microsoft.com/office/officeart/2005/8/layout/vList2"/>
    <dgm:cxn modelId="{4B04D802-A14B-433A-AA1D-9CEB74B2D0F3}" srcId="{F822C7A1-0990-4AE6-B72D-F55CC37813BD}" destId="{52340A94-33D8-42FD-99A1-E2F399C764C7}" srcOrd="0" destOrd="0" parTransId="{1EBF6EB1-C2E5-4ABF-A4DD-F64008111FFD}" sibTransId="{96008F55-1089-488F-AAB3-747421FACCF6}"/>
    <dgm:cxn modelId="{3B1987BE-70B5-4DA2-88FD-B174B8957389}" type="presOf" srcId="{F822C7A1-0990-4AE6-B72D-F55CC37813BD}" destId="{BD49546C-D7DD-4AFB-854C-FE71857E64ED}" srcOrd="0" destOrd="0" presId="urn:microsoft.com/office/officeart/2005/8/layout/vList2"/>
    <dgm:cxn modelId="{42B921BE-533C-4DFA-B199-35ACDD6A8E7D}" type="presParOf" srcId="{BD49546C-D7DD-4AFB-854C-FE71857E64ED}" destId="{9248CDA5-9EFE-4757-9D9F-D5A9C15A785F}" srcOrd="0" destOrd="0" presId="urn:microsoft.com/office/officeart/2005/8/layout/vList2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C7AE009-D6DF-402E-B268-BFCB9B98C3D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C1049CF-577D-4C6E-A871-6F29410F8540}">
      <dgm:prSet phldrT="[Текст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effectLst>
          <a:glow rad="101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2400" dirty="0" smtClean="0"/>
            <a:t>Обратившиеся  в службу сопровождения- это выпускники</a:t>
          </a:r>
          <a:endParaRPr lang="ru-RU" sz="2400" dirty="0"/>
        </a:p>
      </dgm:t>
    </dgm:pt>
    <dgm:pt modelId="{62C2FC7F-356D-49A7-AF51-A38E5B9C8431}" type="parTrans" cxnId="{E9461850-AFDB-4864-BB50-7B605178C2D2}">
      <dgm:prSet/>
      <dgm:spPr/>
      <dgm:t>
        <a:bodyPr/>
        <a:lstStyle/>
        <a:p>
          <a:endParaRPr lang="ru-RU"/>
        </a:p>
      </dgm:t>
    </dgm:pt>
    <dgm:pt modelId="{7506E396-0CC0-450F-BD28-8253019AB5DC}" type="sibTrans" cxnId="{E9461850-AFDB-4864-BB50-7B605178C2D2}">
      <dgm:prSet/>
      <dgm:spPr/>
      <dgm:t>
        <a:bodyPr/>
        <a:lstStyle/>
        <a:p>
          <a:endParaRPr lang="ru-RU"/>
        </a:p>
      </dgm:t>
    </dgm:pt>
    <dgm:pt modelId="{933F712C-A490-437E-BDE9-217CCAE6B971}">
      <dgm:prSet phldrT="[Текст]" custT="1"/>
      <dgm:spPr>
        <a:solidFill>
          <a:srgbClr val="FFFF00">
            <a:alpha val="90000"/>
          </a:srgbClr>
        </a:solidFill>
        <a:effectLst>
          <a:glow rad="1397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 детский дом-14чел.,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1684F0C-CEBE-45B4-9CBC-6B0D407F2D4C}" type="parTrans" cxnId="{C36033CB-B17F-4320-9630-E9288D0D62AE}">
      <dgm:prSet/>
      <dgm:spPr/>
      <dgm:t>
        <a:bodyPr/>
        <a:lstStyle/>
        <a:p>
          <a:endParaRPr lang="ru-RU"/>
        </a:p>
      </dgm:t>
    </dgm:pt>
    <dgm:pt modelId="{DB9038A2-341B-46D2-9C6E-53A6BBB0B8C0}" type="sibTrans" cxnId="{C36033CB-B17F-4320-9630-E9288D0D62AE}">
      <dgm:prSet/>
      <dgm:spPr/>
      <dgm:t>
        <a:bodyPr/>
        <a:lstStyle/>
        <a:p>
          <a:endParaRPr lang="ru-RU"/>
        </a:p>
      </dgm:t>
    </dgm:pt>
    <dgm:pt modelId="{1C5BE9A0-7CB7-4FFB-A82A-6B6398BCBC0A}">
      <dgm:prSet phldrT="[Текст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effectLst>
          <a:glow rad="101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2800" dirty="0" smtClean="0"/>
            <a:t>Из  обратившихся выпускников </a:t>
          </a:r>
          <a:endParaRPr lang="ru-RU" sz="2800" dirty="0"/>
        </a:p>
      </dgm:t>
    </dgm:pt>
    <dgm:pt modelId="{DFFD23C5-9DA6-4E8A-8883-23AF18F5A6BD}" type="parTrans" cxnId="{D330797E-AE99-470D-9F06-8392E1E7575B}">
      <dgm:prSet/>
      <dgm:spPr/>
      <dgm:t>
        <a:bodyPr/>
        <a:lstStyle/>
        <a:p>
          <a:endParaRPr lang="ru-RU"/>
        </a:p>
      </dgm:t>
    </dgm:pt>
    <dgm:pt modelId="{457E6AF7-2430-40C6-8C20-6CFC6E429BC0}" type="sibTrans" cxnId="{D330797E-AE99-470D-9F06-8392E1E7575B}">
      <dgm:prSet/>
      <dgm:spPr/>
      <dgm:t>
        <a:bodyPr/>
        <a:lstStyle/>
        <a:p>
          <a:endParaRPr lang="ru-RU"/>
        </a:p>
      </dgm:t>
    </dgm:pt>
    <dgm:pt modelId="{90A3A7F5-DD59-48BD-B936-7B2594F2B92D}">
      <dgm:prSet phldrT="[Текст]" custT="1"/>
      <dgm:spPr>
        <a:solidFill>
          <a:srgbClr val="FFFF00">
            <a:alpha val="90000"/>
          </a:srgbClr>
        </a:solidFill>
        <a:effectLst>
          <a:glow rad="1016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несовершеннолетних -  7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53D0E21F-19A7-4C93-9298-ADC5BEDDCF6F}" type="parTrans" cxnId="{B032DA49-E613-478C-8F6C-23000D01112F}">
      <dgm:prSet/>
      <dgm:spPr/>
      <dgm:t>
        <a:bodyPr/>
        <a:lstStyle/>
        <a:p>
          <a:endParaRPr lang="ru-RU"/>
        </a:p>
      </dgm:t>
    </dgm:pt>
    <dgm:pt modelId="{41866DDB-1416-4AFB-A64F-914EA0ADB085}" type="sibTrans" cxnId="{B032DA49-E613-478C-8F6C-23000D01112F}">
      <dgm:prSet/>
      <dgm:spPr/>
      <dgm:t>
        <a:bodyPr/>
        <a:lstStyle/>
        <a:p>
          <a:endParaRPr lang="ru-RU"/>
        </a:p>
      </dgm:t>
    </dgm:pt>
    <dgm:pt modelId="{F686BD89-9B8C-465A-B15E-BC5145C278C3}">
      <dgm:prSet phldrT="[Текст]" custT="1"/>
      <dgm:spPr>
        <a:solidFill>
          <a:srgbClr val="FFFF00">
            <a:alpha val="90000"/>
          </a:srgbClr>
        </a:solidFill>
        <a:effectLst>
          <a:glow rad="1397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7 детский дом-37чел, 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DBC88B2-16A6-4650-8569-6AF4C305F519}" type="parTrans" cxnId="{B16B3F40-1B85-428B-AB03-46F15247B36B}">
      <dgm:prSet/>
      <dgm:spPr/>
      <dgm:t>
        <a:bodyPr/>
        <a:lstStyle/>
        <a:p>
          <a:endParaRPr lang="ru-RU"/>
        </a:p>
      </dgm:t>
    </dgm:pt>
    <dgm:pt modelId="{4FB67DF6-14CB-4E53-AED8-24DB0D75A4A8}" type="sibTrans" cxnId="{B16B3F40-1B85-428B-AB03-46F15247B36B}">
      <dgm:prSet/>
      <dgm:spPr/>
      <dgm:t>
        <a:bodyPr/>
        <a:lstStyle/>
        <a:p>
          <a:endParaRPr lang="ru-RU"/>
        </a:p>
      </dgm:t>
    </dgm:pt>
    <dgm:pt modelId="{B97C584C-BBD5-4AA7-989E-3622274F5FAB}">
      <dgm:prSet phldrT="[Текст]" custT="1"/>
      <dgm:spPr>
        <a:solidFill>
          <a:srgbClr val="FFFF00">
            <a:alpha val="90000"/>
          </a:srgbClr>
        </a:solidFill>
        <a:effectLst>
          <a:glow rad="1397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 детский дом -2 чел,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8BD6E8B-0CE6-4545-A716-D2C2D25AE2CA}" type="parTrans" cxnId="{7D90A4DF-A10E-42E7-A5C4-F8342B2EC45B}">
      <dgm:prSet/>
      <dgm:spPr/>
      <dgm:t>
        <a:bodyPr/>
        <a:lstStyle/>
        <a:p>
          <a:endParaRPr lang="ru-RU"/>
        </a:p>
      </dgm:t>
    </dgm:pt>
    <dgm:pt modelId="{CA0D992A-BBBB-4B2A-8E09-89CBECF43DD2}" type="sibTrans" cxnId="{7D90A4DF-A10E-42E7-A5C4-F8342B2EC45B}">
      <dgm:prSet/>
      <dgm:spPr/>
      <dgm:t>
        <a:bodyPr/>
        <a:lstStyle/>
        <a:p>
          <a:endParaRPr lang="ru-RU"/>
        </a:p>
      </dgm:t>
    </dgm:pt>
    <dgm:pt modelId="{DBFB560A-C125-4693-B9FD-D0D6BC3CFE38}">
      <dgm:prSet phldrT="[Текст]" custT="1"/>
      <dgm:spPr>
        <a:solidFill>
          <a:srgbClr val="FFFF00">
            <a:alpha val="90000"/>
          </a:srgbClr>
        </a:solidFill>
        <a:effectLst>
          <a:glow rad="1397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34 детский дом - </a:t>
          </a:r>
          <a:r>
            <a:rPr lang="ru-RU" sz="24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г.Комсомольск-на</a:t>
          </a:r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- Амуре-2 чел. 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A62EDDB-E17E-432C-9FB2-96688EF9CF56}" type="parTrans" cxnId="{E973EE28-FE0A-449C-A88A-7E1594C22CF2}">
      <dgm:prSet/>
      <dgm:spPr/>
      <dgm:t>
        <a:bodyPr/>
        <a:lstStyle/>
        <a:p>
          <a:endParaRPr lang="ru-RU"/>
        </a:p>
      </dgm:t>
    </dgm:pt>
    <dgm:pt modelId="{99588BFF-3056-41CA-849B-3447B5F32A3C}" type="sibTrans" cxnId="{E973EE28-FE0A-449C-A88A-7E1594C22CF2}">
      <dgm:prSet/>
      <dgm:spPr/>
      <dgm:t>
        <a:bodyPr/>
        <a:lstStyle/>
        <a:p>
          <a:endParaRPr lang="ru-RU"/>
        </a:p>
      </dgm:t>
    </dgm:pt>
    <dgm:pt modelId="{58A46A5F-BD7A-4C8E-BE70-BE32D82565E6}">
      <dgm:prSet phldrT="[Текст]" custT="1"/>
      <dgm:spPr>
        <a:solidFill>
          <a:srgbClr val="FFFF00">
            <a:alpha val="90000"/>
          </a:srgbClr>
        </a:solidFill>
        <a:effectLst>
          <a:glow rad="1397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школы- интерната №3- 2 чел.</a:t>
          </a:r>
          <a:endParaRPr lang="ru-RU" sz="24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6B9EC82-A51D-4EB4-8580-AE9397695785}" type="parTrans" cxnId="{6E26B335-278C-43C0-8A64-B2BFDFBA90B1}">
      <dgm:prSet/>
      <dgm:spPr/>
      <dgm:t>
        <a:bodyPr/>
        <a:lstStyle/>
        <a:p>
          <a:endParaRPr lang="ru-RU"/>
        </a:p>
      </dgm:t>
    </dgm:pt>
    <dgm:pt modelId="{D4294099-9794-4BCF-B63D-AF2FC7FB6EED}" type="sibTrans" cxnId="{6E26B335-278C-43C0-8A64-B2BFDFBA90B1}">
      <dgm:prSet/>
      <dgm:spPr/>
      <dgm:t>
        <a:bodyPr/>
        <a:lstStyle/>
        <a:p>
          <a:endParaRPr lang="ru-RU"/>
        </a:p>
      </dgm:t>
    </dgm:pt>
    <dgm:pt modelId="{4D7102A6-8301-409C-9000-A8CBD4A5DC65}">
      <dgm:prSet custT="1"/>
      <dgm:spPr>
        <a:solidFill>
          <a:srgbClr val="FFFF00">
            <a:alpha val="90000"/>
          </a:srgbClr>
        </a:solidFill>
        <a:effectLst>
          <a:glow rad="1016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-  совершеннолетних    -   48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05E8C119-F104-48B4-B3DD-63BB69AC59FC}" type="parTrans" cxnId="{712BE3B8-858B-4ADB-98D0-895E08B3BB32}">
      <dgm:prSet/>
      <dgm:spPr/>
      <dgm:t>
        <a:bodyPr/>
        <a:lstStyle/>
        <a:p>
          <a:endParaRPr lang="ru-RU"/>
        </a:p>
      </dgm:t>
    </dgm:pt>
    <dgm:pt modelId="{EE7C380C-8548-409D-894E-29483A6C8AC5}" type="sibTrans" cxnId="{712BE3B8-858B-4ADB-98D0-895E08B3BB32}">
      <dgm:prSet/>
      <dgm:spPr/>
      <dgm:t>
        <a:bodyPr/>
        <a:lstStyle/>
        <a:p>
          <a:endParaRPr lang="ru-RU"/>
        </a:p>
      </dgm:t>
    </dgm:pt>
    <dgm:pt modelId="{3F419728-808B-4820-955D-C36B0034D7B7}">
      <dgm:prSet custT="1"/>
      <dgm:spPr>
        <a:solidFill>
          <a:srgbClr val="FFFF00">
            <a:alpha val="90000"/>
          </a:srgbClr>
        </a:solidFill>
        <a:effectLst>
          <a:glow rad="1016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-  старше 23 лет             -   8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F0477668-6FDD-4657-8CAC-7CE3C4A6C6C2}" type="parTrans" cxnId="{E377A730-97D5-4663-8A98-6C60458006CE}">
      <dgm:prSet/>
      <dgm:spPr/>
      <dgm:t>
        <a:bodyPr/>
        <a:lstStyle/>
        <a:p>
          <a:endParaRPr lang="ru-RU"/>
        </a:p>
      </dgm:t>
    </dgm:pt>
    <dgm:pt modelId="{28ADB331-1021-482A-9769-8C0504F1EAF4}" type="sibTrans" cxnId="{E377A730-97D5-4663-8A98-6C60458006CE}">
      <dgm:prSet/>
      <dgm:spPr/>
      <dgm:t>
        <a:bodyPr/>
        <a:lstStyle/>
        <a:p>
          <a:endParaRPr lang="ru-RU"/>
        </a:p>
      </dgm:t>
    </dgm:pt>
    <dgm:pt modelId="{618984B7-776C-4F49-B266-38B65D916577}" type="pres">
      <dgm:prSet presAssocID="{8C7AE009-D6DF-402E-B268-BFCB9B98C3D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42C32A3-0936-4D88-B281-4D3F9DAAFAAA}" type="pres">
      <dgm:prSet presAssocID="{FC1049CF-577D-4C6E-A871-6F29410F8540}" presName="composite" presStyleCnt="0"/>
      <dgm:spPr/>
    </dgm:pt>
    <dgm:pt modelId="{D88B7E95-3E74-4236-9848-55AD8A1D67C7}" type="pres">
      <dgm:prSet presAssocID="{FC1049CF-577D-4C6E-A871-6F29410F8540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9F433E-19FC-4DCD-A5E0-6E102C7513EB}" type="pres">
      <dgm:prSet presAssocID="{FC1049CF-577D-4C6E-A871-6F29410F8540}" presName="desTx" presStyleLbl="alignAccFollowNode1" presStyleIdx="0" presStyleCnt="2" custScaleX="1027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31AA9D-DE43-4445-9C17-0188FC6CBF74}" type="pres">
      <dgm:prSet presAssocID="{7506E396-0CC0-450F-BD28-8253019AB5DC}" presName="space" presStyleCnt="0"/>
      <dgm:spPr/>
    </dgm:pt>
    <dgm:pt modelId="{00162EF9-3FA1-4854-833C-E495B170CB6C}" type="pres">
      <dgm:prSet presAssocID="{1C5BE9A0-7CB7-4FFB-A82A-6B6398BCBC0A}" presName="composite" presStyleCnt="0"/>
      <dgm:spPr/>
    </dgm:pt>
    <dgm:pt modelId="{5FF13FD5-A7EB-43C0-BB57-C9D5B44144D3}" type="pres">
      <dgm:prSet presAssocID="{1C5BE9A0-7CB7-4FFB-A82A-6B6398BCBC0A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D10A77-027B-43E4-9BC2-43D9F7FC3153}" type="pres">
      <dgm:prSet presAssocID="{1C5BE9A0-7CB7-4FFB-A82A-6B6398BCBC0A}" presName="desTx" presStyleLbl="alignAccFollowNode1" presStyleIdx="1" presStyleCnt="2" custLinFactNeighborX="363" custLinFactNeighborY="1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DBC8D2-DB4C-4168-B8C8-57DACBF9CA81}" type="presOf" srcId="{933F712C-A490-437E-BDE9-217CCAE6B971}" destId="{2A9F433E-19FC-4DCD-A5E0-6E102C7513EB}" srcOrd="0" destOrd="0" presId="urn:microsoft.com/office/officeart/2005/8/layout/hList1"/>
    <dgm:cxn modelId="{D330797E-AE99-470D-9F06-8392E1E7575B}" srcId="{8C7AE009-D6DF-402E-B268-BFCB9B98C3D8}" destId="{1C5BE9A0-7CB7-4FFB-A82A-6B6398BCBC0A}" srcOrd="1" destOrd="0" parTransId="{DFFD23C5-9DA6-4E8A-8883-23AF18F5A6BD}" sibTransId="{457E6AF7-2430-40C6-8C20-6CFC6E429BC0}"/>
    <dgm:cxn modelId="{E2168FDA-18D0-434C-B850-6503264D0F31}" type="presOf" srcId="{F686BD89-9B8C-465A-B15E-BC5145C278C3}" destId="{2A9F433E-19FC-4DCD-A5E0-6E102C7513EB}" srcOrd="0" destOrd="1" presId="urn:microsoft.com/office/officeart/2005/8/layout/hList1"/>
    <dgm:cxn modelId="{6C5A4EE7-05F2-4928-A33C-4260133C2312}" type="presOf" srcId="{3F419728-808B-4820-955D-C36B0034D7B7}" destId="{E4D10A77-027B-43E4-9BC2-43D9F7FC3153}" srcOrd="0" destOrd="2" presId="urn:microsoft.com/office/officeart/2005/8/layout/hList1"/>
    <dgm:cxn modelId="{E973EE28-FE0A-449C-A88A-7E1594C22CF2}" srcId="{FC1049CF-577D-4C6E-A871-6F29410F8540}" destId="{DBFB560A-C125-4693-B9FD-D0D6BC3CFE38}" srcOrd="3" destOrd="0" parTransId="{7A62EDDB-E17E-432C-9FB2-96688EF9CF56}" sibTransId="{99588BFF-3056-41CA-849B-3447B5F32A3C}"/>
    <dgm:cxn modelId="{7D90A4DF-A10E-42E7-A5C4-F8342B2EC45B}" srcId="{FC1049CF-577D-4C6E-A871-6F29410F8540}" destId="{B97C584C-BBD5-4AA7-989E-3622274F5FAB}" srcOrd="2" destOrd="0" parTransId="{58BD6E8B-0CE6-4545-A716-D2C2D25AE2CA}" sibTransId="{CA0D992A-BBBB-4B2A-8E09-89CBECF43DD2}"/>
    <dgm:cxn modelId="{E9461850-AFDB-4864-BB50-7B605178C2D2}" srcId="{8C7AE009-D6DF-402E-B268-BFCB9B98C3D8}" destId="{FC1049CF-577D-4C6E-A871-6F29410F8540}" srcOrd="0" destOrd="0" parTransId="{62C2FC7F-356D-49A7-AF51-A38E5B9C8431}" sibTransId="{7506E396-0CC0-450F-BD28-8253019AB5DC}"/>
    <dgm:cxn modelId="{9984D360-88BC-4A6C-8794-EB13BA6F2C5F}" type="presOf" srcId="{FC1049CF-577D-4C6E-A871-6F29410F8540}" destId="{D88B7E95-3E74-4236-9848-55AD8A1D67C7}" srcOrd="0" destOrd="0" presId="urn:microsoft.com/office/officeart/2005/8/layout/hList1"/>
    <dgm:cxn modelId="{8F8E6999-2765-4207-8D77-BE19538D2538}" type="presOf" srcId="{1C5BE9A0-7CB7-4FFB-A82A-6B6398BCBC0A}" destId="{5FF13FD5-A7EB-43C0-BB57-C9D5B44144D3}" srcOrd="0" destOrd="0" presId="urn:microsoft.com/office/officeart/2005/8/layout/hList1"/>
    <dgm:cxn modelId="{511479E6-CAFF-4AEE-BECF-FCE5415C6EEC}" type="presOf" srcId="{8C7AE009-D6DF-402E-B268-BFCB9B98C3D8}" destId="{618984B7-776C-4F49-B266-38B65D916577}" srcOrd="0" destOrd="0" presId="urn:microsoft.com/office/officeart/2005/8/layout/hList1"/>
    <dgm:cxn modelId="{70750370-2074-4E0C-81B7-484ADBD0D145}" type="presOf" srcId="{90A3A7F5-DD59-48BD-B936-7B2594F2B92D}" destId="{E4D10A77-027B-43E4-9BC2-43D9F7FC3153}" srcOrd="0" destOrd="0" presId="urn:microsoft.com/office/officeart/2005/8/layout/hList1"/>
    <dgm:cxn modelId="{6E26B335-278C-43C0-8A64-B2BFDFBA90B1}" srcId="{FC1049CF-577D-4C6E-A871-6F29410F8540}" destId="{58A46A5F-BD7A-4C8E-BE70-BE32D82565E6}" srcOrd="4" destOrd="0" parTransId="{F6B9EC82-A51D-4EB4-8580-AE9397695785}" sibTransId="{D4294099-9794-4BCF-B63D-AF2FC7FB6EED}"/>
    <dgm:cxn modelId="{B032DA49-E613-478C-8F6C-23000D01112F}" srcId="{1C5BE9A0-7CB7-4FFB-A82A-6B6398BCBC0A}" destId="{90A3A7F5-DD59-48BD-B936-7B2594F2B92D}" srcOrd="0" destOrd="0" parTransId="{53D0E21F-19A7-4C93-9298-ADC5BEDDCF6F}" sibTransId="{41866DDB-1416-4AFB-A64F-914EA0ADB085}"/>
    <dgm:cxn modelId="{A39E5D50-1400-4888-9E5C-DCDAC4C79F85}" type="presOf" srcId="{4D7102A6-8301-409C-9000-A8CBD4A5DC65}" destId="{E4D10A77-027B-43E4-9BC2-43D9F7FC3153}" srcOrd="0" destOrd="1" presId="urn:microsoft.com/office/officeart/2005/8/layout/hList1"/>
    <dgm:cxn modelId="{C36033CB-B17F-4320-9630-E9288D0D62AE}" srcId="{FC1049CF-577D-4C6E-A871-6F29410F8540}" destId="{933F712C-A490-437E-BDE9-217CCAE6B971}" srcOrd="0" destOrd="0" parTransId="{11684F0C-CEBE-45B4-9CBC-6B0D407F2D4C}" sibTransId="{DB9038A2-341B-46D2-9C6E-53A6BBB0B8C0}"/>
    <dgm:cxn modelId="{2F27C3BF-E8DA-42F6-8EC9-328621973466}" type="presOf" srcId="{B97C584C-BBD5-4AA7-989E-3622274F5FAB}" destId="{2A9F433E-19FC-4DCD-A5E0-6E102C7513EB}" srcOrd="0" destOrd="2" presId="urn:microsoft.com/office/officeart/2005/8/layout/hList1"/>
    <dgm:cxn modelId="{E377A730-97D5-4663-8A98-6C60458006CE}" srcId="{1C5BE9A0-7CB7-4FFB-A82A-6B6398BCBC0A}" destId="{3F419728-808B-4820-955D-C36B0034D7B7}" srcOrd="2" destOrd="0" parTransId="{F0477668-6FDD-4657-8CAC-7CE3C4A6C6C2}" sibTransId="{28ADB331-1021-482A-9769-8C0504F1EAF4}"/>
    <dgm:cxn modelId="{712BE3B8-858B-4ADB-98D0-895E08B3BB32}" srcId="{1C5BE9A0-7CB7-4FFB-A82A-6B6398BCBC0A}" destId="{4D7102A6-8301-409C-9000-A8CBD4A5DC65}" srcOrd="1" destOrd="0" parTransId="{05E8C119-F104-48B4-B3DD-63BB69AC59FC}" sibTransId="{EE7C380C-8548-409D-894E-29483A6C8AC5}"/>
    <dgm:cxn modelId="{185B3B82-5669-4833-9AC9-37350C1CF919}" type="presOf" srcId="{DBFB560A-C125-4693-B9FD-D0D6BC3CFE38}" destId="{2A9F433E-19FC-4DCD-A5E0-6E102C7513EB}" srcOrd="0" destOrd="3" presId="urn:microsoft.com/office/officeart/2005/8/layout/hList1"/>
    <dgm:cxn modelId="{74C3EC3F-6019-4FED-9D10-611690A041AC}" type="presOf" srcId="{58A46A5F-BD7A-4C8E-BE70-BE32D82565E6}" destId="{2A9F433E-19FC-4DCD-A5E0-6E102C7513EB}" srcOrd="0" destOrd="4" presId="urn:microsoft.com/office/officeart/2005/8/layout/hList1"/>
    <dgm:cxn modelId="{B16B3F40-1B85-428B-AB03-46F15247B36B}" srcId="{FC1049CF-577D-4C6E-A871-6F29410F8540}" destId="{F686BD89-9B8C-465A-B15E-BC5145C278C3}" srcOrd="1" destOrd="0" parTransId="{DDBC88B2-16A6-4650-8569-6AF4C305F519}" sibTransId="{4FB67DF6-14CB-4E53-AED8-24DB0D75A4A8}"/>
    <dgm:cxn modelId="{48BF7ED8-B5D9-4CFE-A054-C1C13DB71583}" type="presParOf" srcId="{618984B7-776C-4F49-B266-38B65D916577}" destId="{B42C32A3-0936-4D88-B281-4D3F9DAAFAAA}" srcOrd="0" destOrd="0" presId="urn:microsoft.com/office/officeart/2005/8/layout/hList1"/>
    <dgm:cxn modelId="{C9EBBB90-0D92-496E-8BF7-0F348E7E0F75}" type="presParOf" srcId="{B42C32A3-0936-4D88-B281-4D3F9DAAFAAA}" destId="{D88B7E95-3E74-4236-9848-55AD8A1D67C7}" srcOrd="0" destOrd="0" presId="urn:microsoft.com/office/officeart/2005/8/layout/hList1"/>
    <dgm:cxn modelId="{817FF3A7-01AE-4D49-B3DC-4F126DC1B16A}" type="presParOf" srcId="{B42C32A3-0936-4D88-B281-4D3F9DAAFAAA}" destId="{2A9F433E-19FC-4DCD-A5E0-6E102C7513EB}" srcOrd="1" destOrd="0" presId="urn:microsoft.com/office/officeart/2005/8/layout/hList1"/>
    <dgm:cxn modelId="{6755E7DC-FF98-4B29-827C-B29D7E299CDF}" type="presParOf" srcId="{618984B7-776C-4F49-B266-38B65D916577}" destId="{6831AA9D-DE43-4445-9C17-0188FC6CBF74}" srcOrd="1" destOrd="0" presId="urn:microsoft.com/office/officeart/2005/8/layout/hList1"/>
    <dgm:cxn modelId="{8E6FFD4C-2C9B-49DD-825D-963EF1BF7626}" type="presParOf" srcId="{618984B7-776C-4F49-B266-38B65D916577}" destId="{00162EF9-3FA1-4854-833C-E495B170CB6C}" srcOrd="2" destOrd="0" presId="urn:microsoft.com/office/officeart/2005/8/layout/hList1"/>
    <dgm:cxn modelId="{F7FFDC85-9A66-46DE-A722-39BA8098BC74}" type="presParOf" srcId="{00162EF9-3FA1-4854-833C-E495B170CB6C}" destId="{5FF13FD5-A7EB-43C0-BB57-C9D5B44144D3}" srcOrd="0" destOrd="0" presId="urn:microsoft.com/office/officeart/2005/8/layout/hList1"/>
    <dgm:cxn modelId="{E4B89B77-8C36-44B5-944B-B956099AC001}" type="presParOf" srcId="{00162EF9-3FA1-4854-833C-E495B170CB6C}" destId="{E4D10A77-027B-43E4-9BC2-43D9F7FC3153}" srcOrd="1" destOrd="0" presId="urn:microsoft.com/office/officeart/2005/8/layout/hList1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C7AE009-D6DF-402E-B268-BFCB9B98C3D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AD6B564-5D26-4BA9-8777-65A467B2165E}">
      <dgm:prSet phldrT="[Текст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effectLst>
          <a:glow rad="101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dirty="0" smtClean="0"/>
            <a:t>Заключено договоров </a:t>
          </a:r>
          <a:endParaRPr lang="ru-RU" dirty="0"/>
        </a:p>
      </dgm:t>
    </dgm:pt>
    <dgm:pt modelId="{E870FB9C-F4C4-4CAE-AF2B-BE91C1FD0B68}" type="parTrans" cxnId="{B3902D4C-54F1-44F6-BAD4-0B1DAD49DDCC}">
      <dgm:prSet/>
      <dgm:spPr/>
      <dgm:t>
        <a:bodyPr/>
        <a:lstStyle/>
        <a:p>
          <a:endParaRPr lang="ru-RU"/>
        </a:p>
      </dgm:t>
    </dgm:pt>
    <dgm:pt modelId="{2F263753-B006-4AA9-A5AC-BD55A5F92257}" type="sibTrans" cxnId="{B3902D4C-54F1-44F6-BAD4-0B1DAD49DDCC}">
      <dgm:prSet/>
      <dgm:spPr/>
      <dgm:t>
        <a:bodyPr/>
        <a:lstStyle/>
        <a:p>
          <a:endParaRPr lang="ru-RU"/>
        </a:p>
      </dgm:t>
    </dgm:pt>
    <dgm:pt modelId="{37785F6E-9957-4CA8-82B0-66AAEA9FB417}">
      <dgm:prSet phldrT="[Текст]" custT="1"/>
      <dgm:spPr>
        <a:solidFill>
          <a:srgbClr val="FFFF00">
            <a:alpha val="90000"/>
          </a:srgbClr>
        </a:solidFill>
        <a:effectLst>
          <a:glow rad="1016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sz="3600" dirty="0" smtClean="0">
              <a:latin typeface="Times New Roman" pitchFamily="18" charset="0"/>
              <a:cs typeface="Times New Roman" pitchFamily="18" charset="0"/>
            </a:rPr>
            <a:t>28 договоров </a:t>
          </a:r>
          <a:endParaRPr lang="ru-RU" sz="3600" dirty="0">
            <a:latin typeface="Times New Roman" pitchFamily="18" charset="0"/>
            <a:cs typeface="Times New Roman" pitchFamily="18" charset="0"/>
          </a:endParaRPr>
        </a:p>
      </dgm:t>
    </dgm:pt>
    <dgm:pt modelId="{A5E3CE87-059C-459E-B04F-BF2F7A0F99E0}" type="parTrans" cxnId="{7FDC3C90-59DE-4038-8095-E9EC6260A4DF}">
      <dgm:prSet/>
      <dgm:spPr/>
      <dgm:t>
        <a:bodyPr/>
        <a:lstStyle/>
        <a:p>
          <a:endParaRPr lang="ru-RU"/>
        </a:p>
      </dgm:t>
    </dgm:pt>
    <dgm:pt modelId="{45C8CE6C-112A-4477-A26F-45BE100D0631}" type="sibTrans" cxnId="{7FDC3C90-59DE-4038-8095-E9EC6260A4DF}">
      <dgm:prSet/>
      <dgm:spPr/>
      <dgm:t>
        <a:bodyPr/>
        <a:lstStyle/>
        <a:p>
          <a:endParaRPr lang="ru-RU"/>
        </a:p>
      </dgm:t>
    </dgm:pt>
    <dgm:pt modelId="{4CAE3DC4-2959-4D7D-98EC-24819CFB99B2}">
      <dgm:prSet phldrT="[Текст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  <a:effectLst>
          <a:glow rad="101600">
            <a:schemeClr val="accent1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dirty="0" smtClean="0"/>
            <a:t>По жилищному вопросу</a:t>
          </a:r>
          <a:endParaRPr lang="ru-RU" dirty="0"/>
        </a:p>
      </dgm:t>
    </dgm:pt>
    <dgm:pt modelId="{734576F4-1B27-469A-9F3A-1B18B7B4FD8D}" type="parTrans" cxnId="{FF3D3B30-6902-4A50-BDE1-4051957129CA}">
      <dgm:prSet/>
      <dgm:spPr/>
      <dgm:t>
        <a:bodyPr/>
        <a:lstStyle/>
        <a:p>
          <a:endParaRPr lang="ru-RU"/>
        </a:p>
      </dgm:t>
    </dgm:pt>
    <dgm:pt modelId="{AA4C2626-097A-4751-8AC7-BDB871C19537}" type="sibTrans" cxnId="{FF3D3B30-6902-4A50-BDE1-4051957129CA}">
      <dgm:prSet/>
      <dgm:spPr/>
      <dgm:t>
        <a:bodyPr/>
        <a:lstStyle/>
        <a:p>
          <a:endParaRPr lang="ru-RU"/>
        </a:p>
      </dgm:t>
    </dgm:pt>
    <dgm:pt modelId="{00C5855C-046F-49E3-9E96-8B4F0BA38498}">
      <dgm:prSet/>
      <dgm:spPr>
        <a:solidFill>
          <a:srgbClr val="FFFF00">
            <a:alpha val="90000"/>
          </a:srgbClr>
        </a:solidFill>
        <a:effectLst>
          <a:glow rad="1016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dirty="0" smtClean="0"/>
            <a:t>Включены в список нуждающихся в жилом помещении в ЖКХ </a:t>
          </a:r>
          <a:r>
            <a:rPr lang="ru-RU" dirty="0" err="1" smtClean="0"/>
            <a:t>Хабкрая</a:t>
          </a:r>
          <a:r>
            <a:rPr lang="ru-RU" dirty="0" smtClean="0"/>
            <a:t> – </a:t>
          </a:r>
          <a:r>
            <a:rPr lang="ru-RU" dirty="0" smtClean="0">
              <a:solidFill>
                <a:schemeClr val="tx1"/>
              </a:solidFill>
            </a:rPr>
            <a:t>3 чел</a:t>
          </a:r>
          <a:endParaRPr lang="ru-RU" dirty="0">
            <a:solidFill>
              <a:schemeClr val="tx1"/>
            </a:solidFill>
          </a:endParaRPr>
        </a:p>
      </dgm:t>
    </dgm:pt>
    <dgm:pt modelId="{7DB86A03-A6A5-4463-94CB-75CCD1B928CC}" type="parTrans" cxnId="{474A02B2-13A1-449C-9EC8-F6779E1EA282}">
      <dgm:prSet/>
      <dgm:spPr/>
      <dgm:t>
        <a:bodyPr/>
        <a:lstStyle/>
        <a:p>
          <a:endParaRPr lang="ru-RU"/>
        </a:p>
      </dgm:t>
    </dgm:pt>
    <dgm:pt modelId="{5BD0D4CE-3E3D-42EA-90CA-D40265177ADB}" type="sibTrans" cxnId="{474A02B2-13A1-449C-9EC8-F6779E1EA282}">
      <dgm:prSet/>
      <dgm:spPr/>
      <dgm:t>
        <a:bodyPr/>
        <a:lstStyle/>
        <a:p>
          <a:endParaRPr lang="ru-RU"/>
        </a:p>
      </dgm:t>
    </dgm:pt>
    <dgm:pt modelId="{5F7A7136-736F-43B7-85B9-D33D810BFD33}">
      <dgm:prSet/>
      <dgm:spPr>
        <a:solidFill>
          <a:srgbClr val="FFFF00">
            <a:alpha val="90000"/>
          </a:srgbClr>
        </a:solidFill>
        <a:effectLst>
          <a:glow rad="1016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dirty="0" smtClean="0"/>
            <a:t>Подготовлены документы в межведомственную комиссию о признании проживание невозможно – 5 чел</a:t>
          </a:r>
          <a:endParaRPr lang="ru-RU" dirty="0"/>
        </a:p>
      </dgm:t>
    </dgm:pt>
    <dgm:pt modelId="{564C46C3-BD5E-4D10-BE67-38AD1582A1D9}" type="parTrans" cxnId="{A9AA3126-CA10-4841-9F9D-D6710A2DC2E6}">
      <dgm:prSet/>
      <dgm:spPr/>
      <dgm:t>
        <a:bodyPr/>
        <a:lstStyle/>
        <a:p>
          <a:endParaRPr lang="ru-RU"/>
        </a:p>
      </dgm:t>
    </dgm:pt>
    <dgm:pt modelId="{E6D405E4-92C0-4CE4-A82E-84282F5C6D4C}" type="sibTrans" cxnId="{A9AA3126-CA10-4841-9F9D-D6710A2DC2E6}">
      <dgm:prSet/>
      <dgm:spPr/>
      <dgm:t>
        <a:bodyPr/>
        <a:lstStyle/>
        <a:p>
          <a:endParaRPr lang="ru-RU"/>
        </a:p>
      </dgm:t>
    </dgm:pt>
    <dgm:pt modelId="{6B63D5A3-67A5-4ECA-A4A7-67BCCC5D7EB6}">
      <dgm:prSet/>
      <dgm:spPr>
        <a:solidFill>
          <a:srgbClr val="FFFF00">
            <a:alpha val="90000"/>
          </a:srgbClr>
        </a:solidFill>
        <a:effectLst>
          <a:glow rad="1016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dirty="0" smtClean="0"/>
            <a:t>Оформлена аренда жилья – 4 чел</a:t>
          </a:r>
          <a:endParaRPr lang="ru-RU" dirty="0"/>
        </a:p>
      </dgm:t>
    </dgm:pt>
    <dgm:pt modelId="{9C3BCA6D-ED58-4099-98BD-982318F5223C}" type="parTrans" cxnId="{3AFC6668-EEF2-4BF8-BBA3-C7C691D16DC9}">
      <dgm:prSet/>
      <dgm:spPr/>
      <dgm:t>
        <a:bodyPr/>
        <a:lstStyle/>
        <a:p>
          <a:endParaRPr lang="ru-RU"/>
        </a:p>
      </dgm:t>
    </dgm:pt>
    <dgm:pt modelId="{F61E4D1D-95BA-4740-B428-EB29319E34BD}" type="sibTrans" cxnId="{3AFC6668-EEF2-4BF8-BBA3-C7C691D16DC9}">
      <dgm:prSet/>
      <dgm:spPr/>
      <dgm:t>
        <a:bodyPr/>
        <a:lstStyle/>
        <a:p>
          <a:endParaRPr lang="ru-RU"/>
        </a:p>
      </dgm:t>
    </dgm:pt>
    <dgm:pt modelId="{F2C634B4-3A72-4FD6-A231-77E01B01D09A}">
      <dgm:prSet/>
      <dgm:spPr>
        <a:solidFill>
          <a:srgbClr val="FFFF00">
            <a:alpha val="90000"/>
          </a:srgbClr>
        </a:solidFill>
        <a:effectLst>
          <a:glow rad="101600">
            <a:schemeClr val="accent6">
              <a:satMod val="175000"/>
              <a:alpha val="40000"/>
            </a:schemeClr>
          </a:glow>
        </a:effectLst>
      </dgm:spPr>
      <dgm:t>
        <a:bodyPr/>
        <a:lstStyle/>
        <a:p>
          <a:r>
            <a:rPr lang="ru-RU" dirty="0" smtClean="0"/>
            <a:t>Подано заявление в прокуратуру – 4 чел</a:t>
          </a:r>
          <a:endParaRPr lang="ru-RU" dirty="0"/>
        </a:p>
      </dgm:t>
    </dgm:pt>
    <dgm:pt modelId="{FBB69C5A-7939-4DCD-AED2-3BA5CDB4424E}" type="parTrans" cxnId="{6061AC12-039F-48AF-A90F-6E446A1F69C0}">
      <dgm:prSet/>
      <dgm:spPr/>
      <dgm:t>
        <a:bodyPr/>
        <a:lstStyle/>
        <a:p>
          <a:endParaRPr lang="ru-RU"/>
        </a:p>
      </dgm:t>
    </dgm:pt>
    <dgm:pt modelId="{2DDB37E7-7BB3-4F33-BB40-C8B76CB3DB91}" type="sibTrans" cxnId="{6061AC12-039F-48AF-A90F-6E446A1F69C0}">
      <dgm:prSet/>
      <dgm:spPr/>
      <dgm:t>
        <a:bodyPr/>
        <a:lstStyle/>
        <a:p>
          <a:endParaRPr lang="ru-RU"/>
        </a:p>
      </dgm:t>
    </dgm:pt>
    <dgm:pt modelId="{618984B7-776C-4F49-B266-38B65D916577}" type="pres">
      <dgm:prSet presAssocID="{8C7AE009-D6DF-402E-B268-BFCB9B98C3D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2B8843-F017-47F0-9E51-79153B4E06CC}" type="pres">
      <dgm:prSet presAssocID="{CAD6B564-5D26-4BA9-8777-65A467B2165E}" presName="composite" presStyleCnt="0"/>
      <dgm:spPr/>
    </dgm:pt>
    <dgm:pt modelId="{59FDB509-8B00-4FF8-8F47-EB20B893AD9D}" type="pres">
      <dgm:prSet presAssocID="{CAD6B564-5D26-4BA9-8777-65A467B2165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417F17-76BE-40CF-9E9C-E678CE11E559}" type="pres">
      <dgm:prSet presAssocID="{CAD6B564-5D26-4BA9-8777-65A467B2165E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0A8A14-8A6E-40B6-9206-C332EDF0039C}" type="pres">
      <dgm:prSet presAssocID="{2F263753-B006-4AA9-A5AC-BD55A5F92257}" presName="space" presStyleCnt="0"/>
      <dgm:spPr/>
    </dgm:pt>
    <dgm:pt modelId="{186CBB7B-3E07-4FD1-ABC7-47AC4EF88EAF}" type="pres">
      <dgm:prSet presAssocID="{4CAE3DC4-2959-4D7D-98EC-24819CFB99B2}" presName="composite" presStyleCnt="0"/>
      <dgm:spPr/>
    </dgm:pt>
    <dgm:pt modelId="{4CD2C763-D9F0-4AFB-B8E0-733326EA7357}" type="pres">
      <dgm:prSet presAssocID="{4CAE3DC4-2959-4D7D-98EC-24819CFB99B2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3D885C-64BF-4744-9D6E-373B663FE27F}" type="pres">
      <dgm:prSet presAssocID="{4CAE3DC4-2959-4D7D-98EC-24819CFB99B2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78A5D5-DF5B-4B15-B060-BDC7A2A151C7}" type="presOf" srcId="{CAD6B564-5D26-4BA9-8777-65A467B2165E}" destId="{59FDB509-8B00-4FF8-8F47-EB20B893AD9D}" srcOrd="0" destOrd="0" presId="urn:microsoft.com/office/officeart/2005/8/layout/hList1"/>
    <dgm:cxn modelId="{FF3D3B30-6902-4A50-BDE1-4051957129CA}" srcId="{8C7AE009-D6DF-402E-B268-BFCB9B98C3D8}" destId="{4CAE3DC4-2959-4D7D-98EC-24819CFB99B2}" srcOrd="1" destOrd="0" parTransId="{734576F4-1B27-469A-9F3A-1B18B7B4FD8D}" sibTransId="{AA4C2626-097A-4751-8AC7-BDB871C19537}"/>
    <dgm:cxn modelId="{D6BCDBC8-784D-4A4F-92BB-3D2101F675E3}" type="presOf" srcId="{8C7AE009-D6DF-402E-B268-BFCB9B98C3D8}" destId="{618984B7-776C-4F49-B266-38B65D916577}" srcOrd="0" destOrd="0" presId="urn:microsoft.com/office/officeart/2005/8/layout/hList1"/>
    <dgm:cxn modelId="{3145B55E-7E92-45ED-9DD0-5127E2707692}" type="presOf" srcId="{5F7A7136-736F-43B7-85B9-D33D810BFD33}" destId="{9E3D885C-64BF-4744-9D6E-373B663FE27F}" srcOrd="0" destOrd="1" presId="urn:microsoft.com/office/officeart/2005/8/layout/hList1"/>
    <dgm:cxn modelId="{7FDC3C90-59DE-4038-8095-E9EC6260A4DF}" srcId="{CAD6B564-5D26-4BA9-8777-65A467B2165E}" destId="{37785F6E-9957-4CA8-82B0-66AAEA9FB417}" srcOrd="0" destOrd="0" parTransId="{A5E3CE87-059C-459E-B04F-BF2F7A0F99E0}" sibTransId="{45C8CE6C-112A-4477-A26F-45BE100D0631}"/>
    <dgm:cxn modelId="{474A02B2-13A1-449C-9EC8-F6779E1EA282}" srcId="{4CAE3DC4-2959-4D7D-98EC-24819CFB99B2}" destId="{00C5855C-046F-49E3-9E96-8B4F0BA38498}" srcOrd="0" destOrd="0" parTransId="{7DB86A03-A6A5-4463-94CB-75CCD1B928CC}" sibTransId="{5BD0D4CE-3E3D-42EA-90CA-D40265177ADB}"/>
    <dgm:cxn modelId="{3AFC6668-EEF2-4BF8-BBA3-C7C691D16DC9}" srcId="{4CAE3DC4-2959-4D7D-98EC-24819CFB99B2}" destId="{6B63D5A3-67A5-4ECA-A4A7-67BCCC5D7EB6}" srcOrd="2" destOrd="0" parTransId="{9C3BCA6D-ED58-4099-98BD-982318F5223C}" sibTransId="{F61E4D1D-95BA-4740-B428-EB29319E34BD}"/>
    <dgm:cxn modelId="{2BCD9E79-5F64-405D-8519-5304AC1E7602}" type="presOf" srcId="{00C5855C-046F-49E3-9E96-8B4F0BA38498}" destId="{9E3D885C-64BF-4744-9D6E-373B663FE27F}" srcOrd="0" destOrd="0" presId="urn:microsoft.com/office/officeart/2005/8/layout/hList1"/>
    <dgm:cxn modelId="{F8AAB54D-84B6-4BD5-B52B-DFDE9252B2D2}" type="presOf" srcId="{37785F6E-9957-4CA8-82B0-66AAEA9FB417}" destId="{70417F17-76BE-40CF-9E9C-E678CE11E559}" srcOrd="0" destOrd="0" presId="urn:microsoft.com/office/officeart/2005/8/layout/hList1"/>
    <dgm:cxn modelId="{B3902D4C-54F1-44F6-BAD4-0B1DAD49DDCC}" srcId="{8C7AE009-D6DF-402E-B268-BFCB9B98C3D8}" destId="{CAD6B564-5D26-4BA9-8777-65A467B2165E}" srcOrd="0" destOrd="0" parTransId="{E870FB9C-F4C4-4CAE-AF2B-BE91C1FD0B68}" sibTransId="{2F263753-B006-4AA9-A5AC-BD55A5F92257}"/>
    <dgm:cxn modelId="{0675A356-9A0F-43FE-BAD7-163ECFC16A60}" type="presOf" srcId="{6B63D5A3-67A5-4ECA-A4A7-67BCCC5D7EB6}" destId="{9E3D885C-64BF-4744-9D6E-373B663FE27F}" srcOrd="0" destOrd="2" presId="urn:microsoft.com/office/officeart/2005/8/layout/hList1"/>
    <dgm:cxn modelId="{6061AC12-039F-48AF-A90F-6E446A1F69C0}" srcId="{4CAE3DC4-2959-4D7D-98EC-24819CFB99B2}" destId="{F2C634B4-3A72-4FD6-A231-77E01B01D09A}" srcOrd="3" destOrd="0" parTransId="{FBB69C5A-7939-4DCD-AED2-3BA5CDB4424E}" sibTransId="{2DDB37E7-7BB3-4F33-BB40-C8B76CB3DB91}"/>
    <dgm:cxn modelId="{CC9A088C-14BE-4224-ADD7-E22AC2E39314}" type="presOf" srcId="{4CAE3DC4-2959-4D7D-98EC-24819CFB99B2}" destId="{4CD2C763-D9F0-4AFB-B8E0-733326EA7357}" srcOrd="0" destOrd="0" presId="urn:microsoft.com/office/officeart/2005/8/layout/hList1"/>
    <dgm:cxn modelId="{F85C2121-2FA9-4160-BC16-4E8D1A2AABD5}" type="presOf" srcId="{F2C634B4-3A72-4FD6-A231-77E01B01D09A}" destId="{9E3D885C-64BF-4744-9D6E-373B663FE27F}" srcOrd="0" destOrd="3" presId="urn:microsoft.com/office/officeart/2005/8/layout/hList1"/>
    <dgm:cxn modelId="{A9AA3126-CA10-4841-9F9D-D6710A2DC2E6}" srcId="{4CAE3DC4-2959-4D7D-98EC-24819CFB99B2}" destId="{5F7A7136-736F-43B7-85B9-D33D810BFD33}" srcOrd="1" destOrd="0" parTransId="{564C46C3-BD5E-4D10-BE67-38AD1582A1D9}" sibTransId="{E6D405E4-92C0-4CE4-A82E-84282F5C6D4C}"/>
    <dgm:cxn modelId="{A6CC7F07-DD4F-4048-A298-46AD3D1C52C4}" type="presParOf" srcId="{618984B7-776C-4F49-B266-38B65D916577}" destId="{3D2B8843-F017-47F0-9E51-79153B4E06CC}" srcOrd="0" destOrd="0" presId="urn:microsoft.com/office/officeart/2005/8/layout/hList1"/>
    <dgm:cxn modelId="{F9743E54-9E4C-492E-81C8-F547D6A4104C}" type="presParOf" srcId="{3D2B8843-F017-47F0-9E51-79153B4E06CC}" destId="{59FDB509-8B00-4FF8-8F47-EB20B893AD9D}" srcOrd="0" destOrd="0" presId="urn:microsoft.com/office/officeart/2005/8/layout/hList1"/>
    <dgm:cxn modelId="{1DE732AA-F0E5-4EE9-90F2-E6394635E853}" type="presParOf" srcId="{3D2B8843-F017-47F0-9E51-79153B4E06CC}" destId="{70417F17-76BE-40CF-9E9C-E678CE11E559}" srcOrd="1" destOrd="0" presId="urn:microsoft.com/office/officeart/2005/8/layout/hList1"/>
    <dgm:cxn modelId="{871343F1-CE2B-4F2B-AC5B-92A86D451771}" type="presParOf" srcId="{618984B7-776C-4F49-B266-38B65D916577}" destId="{350A8A14-8A6E-40B6-9206-C332EDF0039C}" srcOrd="1" destOrd="0" presId="urn:microsoft.com/office/officeart/2005/8/layout/hList1"/>
    <dgm:cxn modelId="{4D53A46D-4358-4FD7-BC96-F34B41E88C3E}" type="presParOf" srcId="{618984B7-776C-4F49-B266-38B65D916577}" destId="{186CBB7B-3E07-4FD1-ABC7-47AC4EF88EAF}" srcOrd="2" destOrd="0" presId="urn:microsoft.com/office/officeart/2005/8/layout/hList1"/>
    <dgm:cxn modelId="{97152694-7E83-4406-84B8-C13A7DF6DF9C}" type="presParOf" srcId="{186CBB7B-3E07-4FD1-ABC7-47AC4EF88EAF}" destId="{4CD2C763-D9F0-4AFB-B8E0-733326EA7357}" srcOrd="0" destOrd="0" presId="urn:microsoft.com/office/officeart/2005/8/layout/hList1"/>
    <dgm:cxn modelId="{0D36C4E9-8756-4D42-9C4E-AF10E68067EC}" type="presParOf" srcId="{186CBB7B-3E07-4FD1-ABC7-47AC4EF88EAF}" destId="{9E3D885C-64BF-4744-9D6E-373B663FE27F}" srcOrd="1" destOrd="0" presId="urn:microsoft.com/office/officeart/2005/8/layout/hList1"/>
  </dgm:cxnLst>
  <dgm:bg/>
  <dgm:whole/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F8D5651-B7F9-426A-94AA-708C74F102F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E613584-A8B4-428E-840A-C9465B0EC45A}">
      <dgm:prSet phldrT="[Текст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rPr>
            <a:t>Консультация</a:t>
          </a:r>
          <a:r>
            <a:rPr lang="ru-RU" sz="1800" b="1" cap="all" spc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 по </a:t>
          </a:r>
        </a:p>
        <a:p>
          <a:r>
            <a:rPr lang="ru-RU" sz="2800" b="1" cap="all" spc="0" dirty="0" smtClean="0">
              <a:ln w="9000" cmpd="sng">
                <a:solidFill>
                  <a:srgbClr val="FF0000"/>
                </a:solidFill>
                <a:prstDash val="solid"/>
              </a:ln>
              <a:solidFill>
                <a:srgbClr val="FF3300"/>
              </a:solidFill>
              <a:effectLst>
                <a:reflection blurRad="12700" stA="28000" endPos="45000" dist="1000" dir="5400000" sy="-100000" algn="bl" rotWithShape="0"/>
              </a:effectLst>
            </a:rPr>
            <a:t>«?»</a:t>
          </a:r>
          <a:endParaRPr lang="ru-RU" sz="2800" b="1" cap="all" spc="0" dirty="0">
            <a:ln w="9000" cmpd="sng">
              <a:solidFill>
                <a:srgbClr val="FF0000"/>
              </a:solidFill>
              <a:prstDash val="solid"/>
            </a:ln>
            <a:solidFill>
              <a:srgbClr val="FF3300"/>
            </a:soli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4A305D9-0FC0-40D6-A81C-69720A5AE004}" type="parTrans" cxnId="{ED944594-18C6-4915-8AF5-B61A4F3237C7}">
      <dgm:prSet/>
      <dgm:spPr/>
      <dgm:t>
        <a:bodyPr/>
        <a:lstStyle/>
        <a:p>
          <a:endParaRPr lang="ru-RU"/>
        </a:p>
      </dgm:t>
    </dgm:pt>
    <dgm:pt modelId="{DF3EFEE4-2F38-409D-8D6B-BA07EB029C01}" type="sibTrans" cxnId="{ED944594-18C6-4915-8AF5-B61A4F3237C7}">
      <dgm:prSet/>
      <dgm:spPr/>
      <dgm:t>
        <a:bodyPr/>
        <a:lstStyle/>
        <a:p>
          <a:endParaRPr lang="ru-RU"/>
        </a:p>
      </dgm:t>
    </dgm:pt>
    <dgm:pt modelId="{EEEABFE8-7E58-471C-9923-1D4ED0BE8AA8}">
      <dgm:prSet phldrT="[Текст]"/>
      <dgm:spPr/>
      <dgm:t>
        <a:bodyPr/>
        <a:lstStyle/>
        <a:p>
          <a:r>
            <a:rPr lang="ru-RU" dirty="0" smtClean="0"/>
            <a:t>по телефону</a:t>
          </a:r>
        </a:p>
        <a:p>
          <a:r>
            <a:rPr lang="ru-RU" dirty="0" smtClean="0"/>
            <a:t>14 </a:t>
          </a:r>
          <a:endParaRPr lang="ru-RU" dirty="0"/>
        </a:p>
      </dgm:t>
    </dgm:pt>
    <dgm:pt modelId="{233C7139-8F5E-40E7-8568-66B8E4F1929E}" type="parTrans" cxnId="{ED7AD76C-70EB-4718-BF12-0FA2D0BF37C3}">
      <dgm:prSet/>
      <dgm:spPr/>
      <dgm:t>
        <a:bodyPr/>
        <a:lstStyle/>
        <a:p>
          <a:endParaRPr lang="ru-RU"/>
        </a:p>
      </dgm:t>
    </dgm:pt>
    <dgm:pt modelId="{C60A8E8E-23E1-4F6C-838A-44FFBF64D1F9}" type="sibTrans" cxnId="{ED7AD76C-70EB-4718-BF12-0FA2D0BF37C3}">
      <dgm:prSet/>
      <dgm:spPr/>
      <dgm:t>
        <a:bodyPr/>
        <a:lstStyle/>
        <a:p>
          <a:endParaRPr lang="ru-RU"/>
        </a:p>
      </dgm:t>
    </dgm:pt>
    <dgm:pt modelId="{B439B818-6385-4FF7-B576-808667C5F911}">
      <dgm:prSet phldrT="[Текст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восстановление документов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DC3754EA-3A96-468B-87FC-8B1CC648E47D}" type="parTrans" cxnId="{09C98181-D135-43D1-99BB-E1F62753F279}">
      <dgm:prSet/>
      <dgm:spPr/>
      <dgm:t>
        <a:bodyPr/>
        <a:lstStyle/>
        <a:p>
          <a:endParaRPr lang="ru-RU"/>
        </a:p>
      </dgm:t>
    </dgm:pt>
    <dgm:pt modelId="{FD531BBB-0F25-4466-9707-4335CCAC17CA}" type="sibTrans" cxnId="{09C98181-D135-43D1-99BB-E1F62753F279}">
      <dgm:prSet/>
      <dgm:spPr/>
      <dgm:t>
        <a:bodyPr/>
        <a:lstStyle/>
        <a:p>
          <a:endParaRPr lang="ru-RU"/>
        </a:p>
      </dgm:t>
    </dgm:pt>
    <dgm:pt modelId="{BCA2AA53-211E-4EBD-BEC6-78B7E87F4916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оформление справок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9FB9EF1-DFBB-49AE-B2D4-6189434E6F35}" type="parTrans" cxnId="{2114D1B8-8E96-4871-837A-081B54DA7371}">
      <dgm:prSet/>
      <dgm:spPr/>
      <dgm:t>
        <a:bodyPr/>
        <a:lstStyle/>
        <a:p>
          <a:endParaRPr lang="ru-RU"/>
        </a:p>
      </dgm:t>
    </dgm:pt>
    <dgm:pt modelId="{87BB584F-E2A7-4BE9-8F42-CD74B214A6A8}" type="sibTrans" cxnId="{2114D1B8-8E96-4871-837A-081B54DA7371}">
      <dgm:prSet/>
      <dgm:spPr/>
      <dgm:t>
        <a:bodyPr/>
        <a:lstStyle/>
        <a:p>
          <a:endParaRPr lang="ru-RU"/>
        </a:p>
      </dgm:t>
    </dgm:pt>
    <dgm:pt modelId="{822E5B85-6DC6-406A-B117-146214EBD96D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/>
            <a:t>льготы для  выпускников</a:t>
          </a:r>
          <a:endParaRPr lang="ru-RU" dirty="0"/>
        </a:p>
      </dgm:t>
    </dgm:pt>
    <dgm:pt modelId="{8C628AD8-7C24-4685-8767-778082489EBE}" type="parTrans" cxnId="{04258A68-77FF-42C3-9CEB-8F96B9E79E15}">
      <dgm:prSet/>
      <dgm:spPr/>
      <dgm:t>
        <a:bodyPr/>
        <a:lstStyle/>
        <a:p>
          <a:endParaRPr lang="ru-RU"/>
        </a:p>
      </dgm:t>
    </dgm:pt>
    <dgm:pt modelId="{0E555AFD-089F-47DC-88F0-232C10720A1E}" type="sibTrans" cxnId="{04258A68-77FF-42C3-9CEB-8F96B9E79E15}">
      <dgm:prSet/>
      <dgm:spPr/>
      <dgm:t>
        <a:bodyPr/>
        <a:lstStyle/>
        <a:p>
          <a:endParaRPr lang="ru-RU"/>
        </a:p>
      </dgm:t>
    </dgm:pt>
    <dgm:pt modelId="{237F084A-83DE-4A00-A1D3-9CC4E8653969}">
      <dgm:prSet custT="1"/>
      <dgm:spPr>
        <a:solidFill>
          <a:srgbClr val="00B050"/>
        </a:solidFill>
      </dgm:spPr>
      <dgm:t>
        <a:bodyPr/>
        <a:lstStyle/>
        <a:p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лично 55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7E1A47AB-3FD9-4144-BB6E-BE5BFA726153}" type="parTrans" cxnId="{0B86AA4E-75AA-4C84-A2AA-D7489FC0D159}">
      <dgm:prSet/>
      <dgm:spPr/>
      <dgm:t>
        <a:bodyPr/>
        <a:lstStyle/>
        <a:p>
          <a:endParaRPr lang="ru-RU"/>
        </a:p>
      </dgm:t>
    </dgm:pt>
    <dgm:pt modelId="{830C4AEA-CA8C-4B26-AFC4-0D2C8E26496F}" type="sibTrans" cxnId="{0B86AA4E-75AA-4C84-A2AA-D7489FC0D159}">
      <dgm:prSet/>
      <dgm:spPr/>
      <dgm:t>
        <a:bodyPr/>
        <a:lstStyle/>
        <a:p>
          <a:endParaRPr lang="ru-RU"/>
        </a:p>
      </dgm:t>
    </dgm:pt>
    <dgm:pt modelId="{77BCC36B-1719-4ACD-9D37-5767BDB05EC1}">
      <dgm:prSet phldrT="[Текст]"/>
      <dgm:spPr/>
      <dgm:t>
        <a:bodyPr/>
        <a:lstStyle/>
        <a:p>
          <a:endParaRPr lang="ru-RU"/>
        </a:p>
      </dgm:t>
    </dgm:pt>
    <dgm:pt modelId="{8DF65879-6DD8-462B-BA11-6CA923E747DA}" type="parTrans" cxnId="{3BF2A734-36E1-476C-95E0-742C6DA67151}">
      <dgm:prSet/>
      <dgm:spPr/>
      <dgm:t>
        <a:bodyPr/>
        <a:lstStyle/>
        <a:p>
          <a:endParaRPr lang="ru-RU"/>
        </a:p>
      </dgm:t>
    </dgm:pt>
    <dgm:pt modelId="{21D03F35-3727-4025-9FF6-01B39B3AE107}" type="sibTrans" cxnId="{3BF2A734-36E1-476C-95E0-742C6DA67151}">
      <dgm:prSet/>
      <dgm:spPr/>
      <dgm:t>
        <a:bodyPr/>
        <a:lstStyle/>
        <a:p>
          <a:endParaRPr lang="ru-RU"/>
        </a:p>
      </dgm:t>
    </dgm:pt>
    <dgm:pt modelId="{490709B6-1C21-465C-BBB5-8BA94141524A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восстановление листка убытия и др.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7A5DBFBE-77BD-4E15-A07B-A1A8FECD8AD1}" type="parTrans" cxnId="{F267BF14-7D39-4089-84A5-88088E5B42AB}">
      <dgm:prSet/>
      <dgm:spPr/>
      <dgm:t>
        <a:bodyPr/>
        <a:lstStyle/>
        <a:p>
          <a:endParaRPr lang="ru-RU"/>
        </a:p>
      </dgm:t>
    </dgm:pt>
    <dgm:pt modelId="{41252D9F-7989-459C-A110-B46D276FE644}" type="sibTrans" cxnId="{F267BF14-7D39-4089-84A5-88088E5B42AB}">
      <dgm:prSet/>
      <dgm:spPr/>
      <dgm:t>
        <a:bodyPr/>
        <a:lstStyle/>
        <a:p>
          <a:endParaRPr lang="ru-RU"/>
        </a:p>
      </dgm:t>
    </dgm:pt>
    <dgm:pt modelId="{4F2E8EB9-D857-43BD-AAE6-FDA760FE9674}" type="pres">
      <dgm:prSet presAssocID="{DF8D5651-B7F9-426A-94AA-708C74F102F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183A82-E944-4504-B921-886F759D4AF4}" type="pres">
      <dgm:prSet presAssocID="{7E613584-A8B4-428E-840A-C9465B0EC45A}" presName="centerShape" presStyleLbl="node0" presStyleIdx="0" presStyleCnt="1" custScaleX="113858" custScaleY="107866"/>
      <dgm:spPr/>
      <dgm:t>
        <a:bodyPr/>
        <a:lstStyle/>
        <a:p>
          <a:endParaRPr lang="ru-RU"/>
        </a:p>
      </dgm:t>
    </dgm:pt>
    <dgm:pt modelId="{A8B6250C-0B26-448C-A88D-8D619E955613}" type="pres">
      <dgm:prSet presAssocID="{EEEABFE8-7E58-471C-9923-1D4ED0BE8AA8}" presName="node" presStyleLbl="node1" presStyleIdx="0" presStyleCnt="6" custRadScaleRad="98042" custRadScaleInc="4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703682-CDC1-4EC3-ACCE-8D86CA1A82C7}" type="pres">
      <dgm:prSet presAssocID="{EEEABFE8-7E58-471C-9923-1D4ED0BE8AA8}" presName="dummy" presStyleCnt="0"/>
      <dgm:spPr/>
    </dgm:pt>
    <dgm:pt modelId="{C4134405-277D-4851-915C-83EEF11E8802}" type="pres">
      <dgm:prSet presAssocID="{C60A8E8E-23E1-4F6C-838A-44FFBF64D1F9}" presName="sibTrans" presStyleLbl="sibTrans2D1" presStyleIdx="0" presStyleCnt="6"/>
      <dgm:spPr/>
      <dgm:t>
        <a:bodyPr/>
        <a:lstStyle/>
        <a:p>
          <a:endParaRPr lang="ru-RU"/>
        </a:p>
      </dgm:t>
    </dgm:pt>
    <dgm:pt modelId="{6328DF45-066F-4F7E-A301-9EB76A11F17A}" type="pres">
      <dgm:prSet presAssocID="{237F084A-83DE-4A00-A1D3-9CC4E8653969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5200E0-C736-46E6-8B61-AF1D75EDD659}" type="pres">
      <dgm:prSet presAssocID="{237F084A-83DE-4A00-A1D3-9CC4E8653969}" presName="dummy" presStyleCnt="0"/>
      <dgm:spPr/>
    </dgm:pt>
    <dgm:pt modelId="{8FBFA1EC-B0AF-4481-94A4-06501CD9C4E6}" type="pres">
      <dgm:prSet presAssocID="{830C4AEA-CA8C-4B26-AFC4-0D2C8E26496F}" presName="sibTrans" presStyleLbl="sibTrans2D1" presStyleIdx="1" presStyleCnt="6"/>
      <dgm:spPr/>
      <dgm:t>
        <a:bodyPr/>
        <a:lstStyle/>
        <a:p>
          <a:endParaRPr lang="ru-RU"/>
        </a:p>
      </dgm:t>
    </dgm:pt>
    <dgm:pt modelId="{B5DE7075-1C94-479B-9E35-6069535ABB88}" type="pres">
      <dgm:prSet presAssocID="{B439B818-6385-4FF7-B576-808667C5F91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2646EE-AB91-4EFC-88CE-399383079755}" type="pres">
      <dgm:prSet presAssocID="{B439B818-6385-4FF7-B576-808667C5F911}" presName="dummy" presStyleCnt="0"/>
      <dgm:spPr/>
    </dgm:pt>
    <dgm:pt modelId="{7B654157-4018-48B2-9E82-3A08B92C651D}" type="pres">
      <dgm:prSet presAssocID="{FD531BBB-0F25-4466-9707-4335CCAC17CA}" presName="sibTrans" presStyleLbl="sibTrans2D1" presStyleIdx="2" presStyleCnt="6"/>
      <dgm:spPr/>
      <dgm:t>
        <a:bodyPr/>
        <a:lstStyle/>
        <a:p>
          <a:endParaRPr lang="ru-RU"/>
        </a:p>
      </dgm:t>
    </dgm:pt>
    <dgm:pt modelId="{0A128462-5A0C-44B3-9C44-4EE1C565994C}" type="pres">
      <dgm:prSet presAssocID="{BCA2AA53-211E-4EBD-BEC6-78B7E87F4916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84903F-ADEB-4B03-9D35-8815DC16F096}" type="pres">
      <dgm:prSet presAssocID="{BCA2AA53-211E-4EBD-BEC6-78B7E87F4916}" presName="dummy" presStyleCnt="0"/>
      <dgm:spPr/>
    </dgm:pt>
    <dgm:pt modelId="{433051F9-1A91-4371-9421-74446B5D0729}" type="pres">
      <dgm:prSet presAssocID="{87BB584F-E2A7-4BE9-8F42-CD74B214A6A8}" presName="sibTrans" presStyleLbl="sibTrans2D1" presStyleIdx="3" presStyleCnt="6"/>
      <dgm:spPr/>
      <dgm:t>
        <a:bodyPr/>
        <a:lstStyle/>
        <a:p>
          <a:endParaRPr lang="ru-RU"/>
        </a:p>
      </dgm:t>
    </dgm:pt>
    <dgm:pt modelId="{C12063E0-7AB3-467D-B27A-B8E85C953B90}" type="pres">
      <dgm:prSet presAssocID="{822E5B85-6DC6-406A-B117-146214EBD96D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6E05D0-C1E9-43C9-AAAC-C46F6DA74B3D}" type="pres">
      <dgm:prSet presAssocID="{822E5B85-6DC6-406A-B117-146214EBD96D}" presName="dummy" presStyleCnt="0"/>
      <dgm:spPr/>
    </dgm:pt>
    <dgm:pt modelId="{BED23A91-965C-455E-9A6F-9DC8CBD7E3C9}" type="pres">
      <dgm:prSet presAssocID="{0E555AFD-089F-47DC-88F0-232C10720A1E}" presName="sibTrans" presStyleLbl="sibTrans2D1" presStyleIdx="4" presStyleCnt="6"/>
      <dgm:spPr/>
      <dgm:t>
        <a:bodyPr/>
        <a:lstStyle/>
        <a:p>
          <a:endParaRPr lang="ru-RU"/>
        </a:p>
      </dgm:t>
    </dgm:pt>
    <dgm:pt modelId="{EA50F135-852B-4797-91CB-9F36C68620C0}" type="pres">
      <dgm:prSet presAssocID="{490709B6-1C21-465C-BBB5-8BA94141524A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ACC0BD-ED30-4F25-A9A1-84DB50A065D2}" type="pres">
      <dgm:prSet presAssocID="{490709B6-1C21-465C-BBB5-8BA94141524A}" presName="dummy" presStyleCnt="0"/>
      <dgm:spPr/>
    </dgm:pt>
    <dgm:pt modelId="{1738F294-270E-4867-BA5E-BE876DFBA210}" type="pres">
      <dgm:prSet presAssocID="{41252D9F-7989-459C-A110-B46D276FE644}" presName="sibTrans" presStyleLbl="sibTrans2D1" presStyleIdx="5" presStyleCnt="6"/>
      <dgm:spPr/>
      <dgm:t>
        <a:bodyPr/>
        <a:lstStyle/>
        <a:p>
          <a:endParaRPr lang="ru-RU"/>
        </a:p>
      </dgm:t>
    </dgm:pt>
  </dgm:ptLst>
  <dgm:cxnLst>
    <dgm:cxn modelId="{04258A68-77FF-42C3-9CEB-8F96B9E79E15}" srcId="{7E613584-A8B4-428E-840A-C9465B0EC45A}" destId="{822E5B85-6DC6-406A-B117-146214EBD96D}" srcOrd="4" destOrd="0" parTransId="{8C628AD8-7C24-4685-8767-778082489EBE}" sibTransId="{0E555AFD-089F-47DC-88F0-232C10720A1E}"/>
    <dgm:cxn modelId="{ED7AD76C-70EB-4718-BF12-0FA2D0BF37C3}" srcId="{7E613584-A8B4-428E-840A-C9465B0EC45A}" destId="{EEEABFE8-7E58-471C-9923-1D4ED0BE8AA8}" srcOrd="0" destOrd="0" parTransId="{233C7139-8F5E-40E7-8568-66B8E4F1929E}" sibTransId="{C60A8E8E-23E1-4F6C-838A-44FFBF64D1F9}"/>
    <dgm:cxn modelId="{2114D1B8-8E96-4871-837A-081B54DA7371}" srcId="{7E613584-A8B4-428E-840A-C9465B0EC45A}" destId="{BCA2AA53-211E-4EBD-BEC6-78B7E87F4916}" srcOrd="3" destOrd="0" parTransId="{49FB9EF1-DFBB-49AE-B2D4-6189434E6F35}" sibTransId="{87BB584F-E2A7-4BE9-8F42-CD74B214A6A8}"/>
    <dgm:cxn modelId="{29B8404A-0DC4-465C-8F19-AAE48E79250B}" type="presOf" srcId="{BCA2AA53-211E-4EBD-BEC6-78B7E87F4916}" destId="{0A128462-5A0C-44B3-9C44-4EE1C565994C}" srcOrd="0" destOrd="0" presId="urn:microsoft.com/office/officeart/2005/8/layout/radial6"/>
    <dgm:cxn modelId="{3BF2A734-36E1-476C-95E0-742C6DA67151}" srcId="{DF8D5651-B7F9-426A-94AA-708C74F102FD}" destId="{77BCC36B-1719-4ACD-9D37-5767BDB05EC1}" srcOrd="1" destOrd="0" parTransId="{8DF65879-6DD8-462B-BA11-6CA923E747DA}" sibTransId="{21D03F35-3727-4025-9FF6-01B39B3AE107}"/>
    <dgm:cxn modelId="{8CFC5AAA-F440-46E5-8689-50926F5F3985}" type="presOf" srcId="{B439B818-6385-4FF7-B576-808667C5F911}" destId="{B5DE7075-1C94-479B-9E35-6069535ABB88}" srcOrd="0" destOrd="0" presId="urn:microsoft.com/office/officeart/2005/8/layout/radial6"/>
    <dgm:cxn modelId="{09C98181-D135-43D1-99BB-E1F62753F279}" srcId="{7E613584-A8B4-428E-840A-C9465B0EC45A}" destId="{B439B818-6385-4FF7-B576-808667C5F911}" srcOrd="2" destOrd="0" parTransId="{DC3754EA-3A96-468B-87FC-8B1CC648E47D}" sibTransId="{FD531BBB-0F25-4466-9707-4335CCAC17CA}"/>
    <dgm:cxn modelId="{B4A4ADF6-31D3-4B49-8C32-527C6449DB6C}" type="presOf" srcId="{490709B6-1C21-465C-BBB5-8BA94141524A}" destId="{EA50F135-852B-4797-91CB-9F36C68620C0}" srcOrd="0" destOrd="0" presId="urn:microsoft.com/office/officeart/2005/8/layout/radial6"/>
    <dgm:cxn modelId="{F1C05C45-4DA2-4C4E-9EBC-446E6A59ECEB}" type="presOf" srcId="{237F084A-83DE-4A00-A1D3-9CC4E8653969}" destId="{6328DF45-066F-4F7E-A301-9EB76A11F17A}" srcOrd="0" destOrd="0" presId="urn:microsoft.com/office/officeart/2005/8/layout/radial6"/>
    <dgm:cxn modelId="{0B86AA4E-75AA-4C84-A2AA-D7489FC0D159}" srcId="{7E613584-A8B4-428E-840A-C9465B0EC45A}" destId="{237F084A-83DE-4A00-A1D3-9CC4E8653969}" srcOrd="1" destOrd="0" parTransId="{7E1A47AB-3FD9-4144-BB6E-BE5BFA726153}" sibTransId="{830C4AEA-CA8C-4B26-AFC4-0D2C8E26496F}"/>
    <dgm:cxn modelId="{90BB2159-1B03-4F71-A660-0B69B57C76B8}" type="presOf" srcId="{EEEABFE8-7E58-471C-9923-1D4ED0BE8AA8}" destId="{A8B6250C-0B26-448C-A88D-8D619E955613}" srcOrd="0" destOrd="0" presId="urn:microsoft.com/office/officeart/2005/8/layout/radial6"/>
    <dgm:cxn modelId="{20E5055E-6C13-4F5D-B131-1C5EE30165C8}" type="presOf" srcId="{87BB584F-E2A7-4BE9-8F42-CD74B214A6A8}" destId="{433051F9-1A91-4371-9421-74446B5D0729}" srcOrd="0" destOrd="0" presId="urn:microsoft.com/office/officeart/2005/8/layout/radial6"/>
    <dgm:cxn modelId="{137CA327-E50E-4F6B-8DCF-14327AF6C7BB}" type="presOf" srcId="{FD531BBB-0F25-4466-9707-4335CCAC17CA}" destId="{7B654157-4018-48B2-9E82-3A08B92C651D}" srcOrd="0" destOrd="0" presId="urn:microsoft.com/office/officeart/2005/8/layout/radial6"/>
    <dgm:cxn modelId="{3B753040-A428-448C-A906-56AC25CA700A}" type="presOf" srcId="{0E555AFD-089F-47DC-88F0-232C10720A1E}" destId="{BED23A91-965C-455E-9A6F-9DC8CBD7E3C9}" srcOrd="0" destOrd="0" presId="urn:microsoft.com/office/officeart/2005/8/layout/radial6"/>
    <dgm:cxn modelId="{3E246E74-C8AF-429F-AEBE-08769C6BE017}" type="presOf" srcId="{C60A8E8E-23E1-4F6C-838A-44FFBF64D1F9}" destId="{C4134405-277D-4851-915C-83EEF11E8802}" srcOrd="0" destOrd="0" presId="urn:microsoft.com/office/officeart/2005/8/layout/radial6"/>
    <dgm:cxn modelId="{F267BF14-7D39-4089-84A5-88088E5B42AB}" srcId="{7E613584-A8B4-428E-840A-C9465B0EC45A}" destId="{490709B6-1C21-465C-BBB5-8BA94141524A}" srcOrd="5" destOrd="0" parTransId="{7A5DBFBE-77BD-4E15-A07B-A1A8FECD8AD1}" sibTransId="{41252D9F-7989-459C-A110-B46D276FE644}"/>
    <dgm:cxn modelId="{EDBC3B62-3247-4079-91E1-B5F7DAF3A277}" type="presOf" srcId="{DF8D5651-B7F9-426A-94AA-708C74F102FD}" destId="{4F2E8EB9-D857-43BD-AAE6-FDA760FE9674}" srcOrd="0" destOrd="0" presId="urn:microsoft.com/office/officeart/2005/8/layout/radial6"/>
    <dgm:cxn modelId="{164E357E-911D-4698-A2D1-7B1D3E15C52D}" type="presOf" srcId="{41252D9F-7989-459C-A110-B46D276FE644}" destId="{1738F294-270E-4867-BA5E-BE876DFBA210}" srcOrd="0" destOrd="0" presId="urn:microsoft.com/office/officeart/2005/8/layout/radial6"/>
    <dgm:cxn modelId="{ACD05783-6EEA-47C9-B379-B38DA3FED556}" type="presOf" srcId="{7E613584-A8B4-428E-840A-C9465B0EC45A}" destId="{E9183A82-E944-4504-B921-886F759D4AF4}" srcOrd="0" destOrd="0" presId="urn:microsoft.com/office/officeart/2005/8/layout/radial6"/>
    <dgm:cxn modelId="{50954206-1962-4DA3-9B33-BFC9269AA848}" type="presOf" srcId="{822E5B85-6DC6-406A-B117-146214EBD96D}" destId="{C12063E0-7AB3-467D-B27A-B8E85C953B90}" srcOrd="0" destOrd="0" presId="urn:microsoft.com/office/officeart/2005/8/layout/radial6"/>
    <dgm:cxn modelId="{ED944594-18C6-4915-8AF5-B61A4F3237C7}" srcId="{DF8D5651-B7F9-426A-94AA-708C74F102FD}" destId="{7E613584-A8B4-428E-840A-C9465B0EC45A}" srcOrd="0" destOrd="0" parTransId="{74A305D9-0FC0-40D6-A81C-69720A5AE004}" sibTransId="{DF3EFEE4-2F38-409D-8D6B-BA07EB029C01}"/>
    <dgm:cxn modelId="{4734CB4E-E400-42D5-A384-070A00E03301}" type="presOf" srcId="{830C4AEA-CA8C-4B26-AFC4-0D2C8E26496F}" destId="{8FBFA1EC-B0AF-4481-94A4-06501CD9C4E6}" srcOrd="0" destOrd="0" presId="urn:microsoft.com/office/officeart/2005/8/layout/radial6"/>
    <dgm:cxn modelId="{BAD6550A-B686-43E7-9585-A4631D85FB4C}" type="presParOf" srcId="{4F2E8EB9-D857-43BD-AAE6-FDA760FE9674}" destId="{E9183A82-E944-4504-B921-886F759D4AF4}" srcOrd="0" destOrd="0" presId="urn:microsoft.com/office/officeart/2005/8/layout/radial6"/>
    <dgm:cxn modelId="{36EC9952-B1D5-4DFC-AB72-BCD6D5799786}" type="presParOf" srcId="{4F2E8EB9-D857-43BD-AAE6-FDA760FE9674}" destId="{A8B6250C-0B26-448C-A88D-8D619E955613}" srcOrd="1" destOrd="0" presId="urn:microsoft.com/office/officeart/2005/8/layout/radial6"/>
    <dgm:cxn modelId="{6D84820F-19C0-403B-A0C6-CA87D7C61318}" type="presParOf" srcId="{4F2E8EB9-D857-43BD-AAE6-FDA760FE9674}" destId="{CF703682-CDC1-4EC3-ACCE-8D86CA1A82C7}" srcOrd="2" destOrd="0" presId="urn:microsoft.com/office/officeart/2005/8/layout/radial6"/>
    <dgm:cxn modelId="{B7BE644F-9A4E-4521-B731-E83CFDBCDE16}" type="presParOf" srcId="{4F2E8EB9-D857-43BD-AAE6-FDA760FE9674}" destId="{C4134405-277D-4851-915C-83EEF11E8802}" srcOrd="3" destOrd="0" presId="urn:microsoft.com/office/officeart/2005/8/layout/radial6"/>
    <dgm:cxn modelId="{32871CF0-434B-4756-A20B-865C3F2FF408}" type="presParOf" srcId="{4F2E8EB9-D857-43BD-AAE6-FDA760FE9674}" destId="{6328DF45-066F-4F7E-A301-9EB76A11F17A}" srcOrd="4" destOrd="0" presId="urn:microsoft.com/office/officeart/2005/8/layout/radial6"/>
    <dgm:cxn modelId="{F8FF8C49-2CE9-4428-80CF-8B499D8218BD}" type="presParOf" srcId="{4F2E8EB9-D857-43BD-AAE6-FDA760FE9674}" destId="{DA5200E0-C736-46E6-8B61-AF1D75EDD659}" srcOrd="5" destOrd="0" presId="urn:microsoft.com/office/officeart/2005/8/layout/radial6"/>
    <dgm:cxn modelId="{9789E1BC-389A-4D81-9DF8-0A9F859AB577}" type="presParOf" srcId="{4F2E8EB9-D857-43BD-AAE6-FDA760FE9674}" destId="{8FBFA1EC-B0AF-4481-94A4-06501CD9C4E6}" srcOrd="6" destOrd="0" presId="urn:microsoft.com/office/officeart/2005/8/layout/radial6"/>
    <dgm:cxn modelId="{400ED81C-607D-46B0-88B7-A89120DC6C67}" type="presParOf" srcId="{4F2E8EB9-D857-43BD-AAE6-FDA760FE9674}" destId="{B5DE7075-1C94-479B-9E35-6069535ABB88}" srcOrd="7" destOrd="0" presId="urn:microsoft.com/office/officeart/2005/8/layout/radial6"/>
    <dgm:cxn modelId="{29A06ED8-64FD-4A8F-93BD-CA00494950D4}" type="presParOf" srcId="{4F2E8EB9-D857-43BD-AAE6-FDA760FE9674}" destId="{882646EE-AB91-4EFC-88CE-399383079755}" srcOrd="8" destOrd="0" presId="urn:microsoft.com/office/officeart/2005/8/layout/radial6"/>
    <dgm:cxn modelId="{E302A207-20B0-49B9-9B49-F0EE614FC3CE}" type="presParOf" srcId="{4F2E8EB9-D857-43BD-AAE6-FDA760FE9674}" destId="{7B654157-4018-48B2-9E82-3A08B92C651D}" srcOrd="9" destOrd="0" presId="urn:microsoft.com/office/officeart/2005/8/layout/radial6"/>
    <dgm:cxn modelId="{179110EB-12BE-4986-9AA9-4499A745A5B9}" type="presParOf" srcId="{4F2E8EB9-D857-43BD-AAE6-FDA760FE9674}" destId="{0A128462-5A0C-44B3-9C44-4EE1C565994C}" srcOrd="10" destOrd="0" presId="urn:microsoft.com/office/officeart/2005/8/layout/radial6"/>
    <dgm:cxn modelId="{5BB7C728-F7B2-4DD7-9C86-68879C7357EB}" type="presParOf" srcId="{4F2E8EB9-D857-43BD-AAE6-FDA760FE9674}" destId="{AB84903F-ADEB-4B03-9D35-8815DC16F096}" srcOrd="11" destOrd="0" presId="urn:microsoft.com/office/officeart/2005/8/layout/radial6"/>
    <dgm:cxn modelId="{D36CE260-659B-453D-8B04-8D475E9D6331}" type="presParOf" srcId="{4F2E8EB9-D857-43BD-AAE6-FDA760FE9674}" destId="{433051F9-1A91-4371-9421-74446B5D0729}" srcOrd="12" destOrd="0" presId="urn:microsoft.com/office/officeart/2005/8/layout/radial6"/>
    <dgm:cxn modelId="{F62CA760-55F1-4326-BDFF-42DFD009985E}" type="presParOf" srcId="{4F2E8EB9-D857-43BD-AAE6-FDA760FE9674}" destId="{C12063E0-7AB3-467D-B27A-B8E85C953B90}" srcOrd="13" destOrd="0" presId="urn:microsoft.com/office/officeart/2005/8/layout/radial6"/>
    <dgm:cxn modelId="{1C2AE08C-FF0D-4F29-BC8C-D4B19BD3CCAE}" type="presParOf" srcId="{4F2E8EB9-D857-43BD-AAE6-FDA760FE9674}" destId="{D06E05D0-C1E9-43C9-AAAC-C46F6DA74B3D}" srcOrd="14" destOrd="0" presId="urn:microsoft.com/office/officeart/2005/8/layout/radial6"/>
    <dgm:cxn modelId="{28712FE2-1148-4F82-B4C1-3EE92F0C923D}" type="presParOf" srcId="{4F2E8EB9-D857-43BD-AAE6-FDA760FE9674}" destId="{BED23A91-965C-455E-9A6F-9DC8CBD7E3C9}" srcOrd="15" destOrd="0" presId="urn:microsoft.com/office/officeart/2005/8/layout/radial6"/>
    <dgm:cxn modelId="{0179D2BD-527A-48B0-A10C-79969E69159C}" type="presParOf" srcId="{4F2E8EB9-D857-43BD-AAE6-FDA760FE9674}" destId="{EA50F135-852B-4797-91CB-9F36C68620C0}" srcOrd="16" destOrd="0" presId="urn:microsoft.com/office/officeart/2005/8/layout/radial6"/>
    <dgm:cxn modelId="{2D631764-9E66-4122-96DC-1373D4C5F482}" type="presParOf" srcId="{4F2E8EB9-D857-43BD-AAE6-FDA760FE9674}" destId="{F9ACC0BD-ED30-4F25-A9A1-84DB50A065D2}" srcOrd="17" destOrd="0" presId="urn:microsoft.com/office/officeart/2005/8/layout/radial6"/>
    <dgm:cxn modelId="{CB8F71D4-2141-4001-96D7-72FF3C0DC094}" type="presParOf" srcId="{4F2E8EB9-D857-43BD-AAE6-FDA760FE9674}" destId="{1738F294-270E-4867-BA5E-BE876DFBA210}" srcOrd="18" destOrd="0" presId="urn:microsoft.com/office/officeart/2005/8/layout/radial6"/>
  </dgm:cxnLst>
  <dgm:bg/>
  <dgm:whole/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18F2C23-E5EA-48F3-80A4-36DEB9F1D845}" type="doc">
      <dgm:prSet loTypeId="urn:microsoft.com/office/officeart/2005/8/layout/bProcess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5BFD3C8-4D73-4DF4-89CF-45BCBCFD5059}">
      <dgm:prSet phldrT="[Текст]"/>
      <dgm:spPr>
        <a:solidFill>
          <a:srgbClr val="FFFF00"/>
        </a:solidFill>
      </dgm:spPr>
      <dgm:t>
        <a:bodyPr/>
        <a:lstStyle/>
        <a:p>
          <a:r>
            <a:rPr lang="ru-RU" dirty="0" smtClean="0">
              <a:ln>
                <a:solidFill>
                  <a:srgbClr val="FF0000"/>
                </a:solidFill>
              </a:ln>
              <a:solidFill>
                <a:srgbClr val="FF0000"/>
              </a:solidFill>
            </a:rPr>
            <a:t>Посещены учебные заведения</a:t>
          </a:r>
          <a:endParaRPr lang="ru-RU" dirty="0">
            <a:ln>
              <a:solidFill>
                <a:srgbClr val="FF0000"/>
              </a:solidFill>
            </a:ln>
            <a:solidFill>
              <a:srgbClr val="FF0000"/>
            </a:solidFill>
          </a:endParaRPr>
        </a:p>
      </dgm:t>
    </dgm:pt>
    <dgm:pt modelId="{A628924A-5582-41A1-B298-C95A3D425DF2}" type="parTrans" cxnId="{A16B9BAA-B68A-4548-AB1C-01B5854B9954}">
      <dgm:prSet/>
      <dgm:spPr/>
      <dgm:t>
        <a:bodyPr/>
        <a:lstStyle/>
        <a:p>
          <a:endParaRPr lang="ru-RU"/>
        </a:p>
      </dgm:t>
    </dgm:pt>
    <dgm:pt modelId="{E5F45371-874B-4810-B3D5-0CD14B062A3B}" type="sibTrans" cxnId="{A16B9BAA-B68A-4548-AB1C-01B5854B9954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BEC96E6E-CEA0-4933-A91F-E675EC99655D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200" dirty="0" smtClean="0">
              <a:latin typeface="Times New Roman" pitchFamily="18" charset="0"/>
              <a:cs typeface="Times New Roman" pitchFamily="18" charset="0"/>
            </a:rPr>
            <a:t>технологический колледж</a:t>
          </a:r>
          <a:endParaRPr lang="ru-RU" sz="1200" dirty="0">
            <a:latin typeface="Times New Roman" pitchFamily="18" charset="0"/>
            <a:cs typeface="Times New Roman" pitchFamily="18" charset="0"/>
          </a:endParaRPr>
        </a:p>
      </dgm:t>
    </dgm:pt>
    <dgm:pt modelId="{3EAB4E8E-D5F1-4C57-812F-8D43FAAE2177}" type="parTrans" cxnId="{85853F4F-F273-402A-BE62-3D603A0709CC}">
      <dgm:prSet/>
      <dgm:spPr/>
      <dgm:t>
        <a:bodyPr/>
        <a:lstStyle/>
        <a:p>
          <a:endParaRPr lang="ru-RU"/>
        </a:p>
      </dgm:t>
    </dgm:pt>
    <dgm:pt modelId="{A78BA229-52EA-4F55-B513-5A5A7480F979}" type="sibTrans" cxnId="{85853F4F-F273-402A-BE62-3D603A0709CC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57DA60C4-A36E-4074-8023-1864DE773B66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технический колледж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3E4348F2-0755-4CAC-8F8D-A5301C070DE2}" type="parTrans" cxnId="{11038C59-4F70-477D-A434-AEF169DC6394}">
      <dgm:prSet/>
      <dgm:spPr/>
      <dgm:t>
        <a:bodyPr/>
        <a:lstStyle/>
        <a:p>
          <a:endParaRPr lang="ru-RU"/>
        </a:p>
      </dgm:t>
    </dgm:pt>
    <dgm:pt modelId="{B4EE997C-940B-4AB4-9975-C22537203905}" type="sibTrans" cxnId="{11038C59-4F70-477D-A434-AEF169DC6394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974A7583-FCD0-481E-A469-06091E5C6649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/>
            <a:t>ПУ СПО №6</a:t>
          </a:r>
          <a:endParaRPr lang="ru-RU" dirty="0"/>
        </a:p>
      </dgm:t>
    </dgm:pt>
    <dgm:pt modelId="{AF87AF61-0032-4579-B6E0-863BAD3DB3AD}" type="parTrans" cxnId="{9EBC1FA4-1563-46A9-8FD4-E3B79AA35B72}">
      <dgm:prSet/>
      <dgm:spPr/>
      <dgm:t>
        <a:bodyPr/>
        <a:lstStyle/>
        <a:p>
          <a:endParaRPr lang="ru-RU"/>
        </a:p>
      </dgm:t>
    </dgm:pt>
    <dgm:pt modelId="{C8324ACE-1D4D-4324-9C87-4E3900422151}" type="sibTrans" cxnId="{9EBC1FA4-1563-46A9-8FD4-E3B79AA35B72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6F8A081B-A8CC-4E28-862C-C35AA6D35E92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/>
            <a:t>ПУ № 3</a:t>
          </a:r>
          <a:endParaRPr lang="ru-RU" dirty="0"/>
        </a:p>
      </dgm:t>
    </dgm:pt>
    <dgm:pt modelId="{0A0BA101-6C28-4185-A945-E0236D7CCACA}" type="parTrans" cxnId="{17E15F82-2110-49A1-A84F-01E9FAD4AC5E}">
      <dgm:prSet/>
      <dgm:spPr/>
      <dgm:t>
        <a:bodyPr/>
        <a:lstStyle/>
        <a:p>
          <a:endParaRPr lang="ru-RU"/>
        </a:p>
      </dgm:t>
    </dgm:pt>
    <dgm:pt modelId="{FD75A1E7-2F9A-403F-9B7D-95532B8A8EBF}" type="sibTrans" cxnId="{17E15F82-2110-49A1-A84F-01E9FAD4AC5E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83B10510-4AAA-4229-85E7-3936E0919DE3}">
      <dgm:prSet phldrT="[Текст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dirty="0" smtClean="0"/>
            <a:t>колледж искусств</a:t>
          </a:r>
          <a:endParaRPr lang="ru-RU" dirty="0"/>
        </a:p>
      </dgm:t>
    </dgm:pt>
    <dgm:pt modelId="{A1AD0A68-6F1D-4E7D-A8BE-2343C0FD88B4}" type="parTrans" cxnId="{F04A0120-A45A-48BC-B6A7-0A019257E785}">
      <dgm:prSet/>
      <dgm:spPr/>
      <dgm:t>
        <a:bodyPr/>
        <a:lstStyle/>
        <a:p>
          <a:endParaRPr lang="ru-RU"/>
        </a:p>
      </dgm:t>
    </dgm:pt>
    <dgm:pt modelId="{3A88805D-317B-4822-AEDE-A2B20C94315E}" type="sibTrans" cxnId="{F04A0120-A45A-48BC-B6A7-0A019257E785}">
      <dgm:prSet/>
      <dgm:spPr/>
      <dgm:t>
        <a:bodyPr/>
        <a:lstStyle/>
        <a:p>
          <a:endParaRPr lang="ru-RU"/>
        </a:p>
      </dgm:t>
    </dgm:pt>
    <dgm:pt modelId="{520DC1E4-8EA7-47BF-80E8-552BB129C964}" type="pres">
      <dgm:prSet presAssocID="{518F2C23-E5EA-48F3-80A4-36DEB9F1D845}" presName="diagram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42F71DE5-FECF-4397-B53D-A5BDE63BA38C}" type="pres">
      <dgm:prSet presAssocID="{15BFD3C8-4D73-4DF4-89CF-45BCBCFD5059}" presName="firstNode" presStyleLbl="node1" presStyleIdx="0" presStyleCnt="6" custScaleX="132498" custScaleY="125835" custLinFactNeighborX="10535" custLinFactNeighborY="276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BF8DAC-5C41-4939-8757-A7D4FFCA0F97}" type="pres">
      <dgm:prSet presAssocID="{E5F45371-874B-4810-B3D5-0CD14B062A3B}" presName="sibTrans" presStyleLbl="sibTrans2D1" presStyleIdx="0" presStyleCnt="5" custLinFactNeighborX="-62687" custLinFactNeighborY="4565"/>
      <dgm:spPr/>
      <dgm:t>
        <a:bodyPr/>
        <a:lstStyle/>
        <a:p>
          <a:endParaRPr lang="ru-RU"/>
        </a:p>
      </dgm:t>
    </dgm:pt>
    <dgm:pt modelId="{55E3C651-0E69-4267-9DC2-6447B6D83BA0}" type="pres">
      <dgm:prSet presAssocID="{BEC96E6E-CEA0-4933-A91F-E675EC99655D}" presName="middleNode" presStyleCnt="0"/>
      <dgm:spPr/>
    </dgm:pt>
    <dgm:pt modelId="{CE7B98F5-5168-4CF8-B06B-9744EA7458DE}" type="pres">
      <dgm:prSet presAssocID="{BEC96E6E-CEA0-4933-A91F-E675EC99655D}" presName="padding" presStyleLbl="node1" presStyleIdx="0" presStyleCnt="6"/>
      <dgm:spPr/>
    </dgm:pt>
    <dgm:pt modelId="{F8CF192F-5B96-4190-B6EF-32B43F95E790}" type="pres">
      <dgm:prSet presAssocID="{BEC96E6E-CEA0-4933-A91F-E675EC99655D}" presName="shape" presStyleLbl="node1" presStyleIdx="1" presStyleCnt="6" custScaleX="142426" custScaleY="143680" custLinFactNeighborX="3500" custLinFactNeighborY="133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CA8E3D-5397-4B18-82D0-A3BFB8477AB6}" type="pres">
      <dgm:prSet presAssocID="{A78BA229-52EA-4F55-B513-5A5A7480F979}" presName="sibTrans" presStyleLbl="sibTrans2D1" presStyleIdx="1" presStyleCnt="5"/>
      <dgm:spPr/>
      <dgm:t>
        <a:bodyPr/>
        <a:lstStyle/>
        <a:p>
          <a:endParaRPr lang="ru-RU"/>
        </a:p>
      </dgm:t>
    </dgm:pt>
    <dgm:pt modelId="{9FD9F960-D452-45A3-8AF7-9715985E3462}" type="pres">
      <dgm:prSet presAssocID="{57DA60C4-A36E-4074-8023-1864DE773B66}" presName="middleNode" presStyleCnt="0"/>
      <dgm:spPr/>
    </dgm:pt>
    <dgm:pt modelId="{1AA7D2BC-CDFF-4280-B131-E887DBEAAEA4}" type="pres">
      <dgm:prSet presAssocID="{57DA60C4-A36E-4074-8023-1864DE773B66}" presName="padding" presStyleLbl="node1" presStyleIdx="1" presStyleCnt="6"/>
      <dgm:spPr/>
    </dgm:pt>
    <dgm:pt modelId="{6810A900-4221-4AD2-806C-8C984F2D1A12}" type="pres">
      <dgm:prSet presAssocID="{57DA60C4-A36E-4074-8023-1864DE773B66}" presName="shape" presStyleLbl="node1" presStyleIdx="2" presStyleCnt="6" custScaleX="138682" custScaleY="143680" custLinFactNeighborX="-78915" custLinFactNeighborY="-498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62FBFC-90F0-471F-AEEA-5E6D58B1EBD2}" type="pres">
      <dgm:prSet presAssocID="{B4EE997C-940B-4AB4-9975-C22537203905}" presName="sibTrans" presStyleLbl="sibTrans2D1" presStyleIdx="2" presStyleCnt="5"/>
      <dgm:spPr/>
      <dgm:t>
        <a:bodyPr/>
        <a:lstStyle/>
        <a:p>
          <a:endParaRPr lang="ru-RU"/>
        </a:p>
      </dgm:t>
    </dgm:pt>
    <dgm:pt modelId="{0BC5CA13-338F-471A-882B-9B2D3909461E}" type="pres">
      <dgm:prSet presAssocID="{974A7583-FCD0-481E-A469-06091E5C6649}" presName="middleNode" presStyleCnt="0"/>
      <dgm:spPr/>
    </dgm:pt>
    <dgm:pt modelId="{3063F7C2-C89C-46BC-A8F4-267D7ED19129}" type="pres">
      <dgm:prSet presAssocID="{974A7583-FCD0-481E-A469-06091E5C6649}" presName="padding" presStyleLbl="node1" presStyleIdx="2" presStyleCnt="6"/>
      <dgm:spPr/>
    </dgm:pt>
    <dgm:pt modelId="{CB788B85-A66E-4003-A019-D47A78A0C64D}" type="pres">
      <dgm:prSet presAssocID="{974A7583-FCD0-481E-A469-06091E5C6649}" presName="shape" presStyleLbl="node1" presStyleIdx="3" presStyleCnt="6" custScaleX="138682" custScaleY="132433" custLinFactNeighborX="42953" custLinFactNeighborY="129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C22202-E69D-4CA1-8141-798CB1B2DBD7}" type="pres">
      <dgm:prSet presAssocID="{C8324ACE-1D4D-4324-9C87-4E3900422151}" presName="sibTrans" presStyleLbl="sibTrans2D1" presStyleIdx="3" presStyleCnt="5"/>
      <dgm:spPr/>
      <dgm:t>
        <a:bodyPr/>
        <a:lstStyle/>
        <a:p>
          <a:endParaRPr lang="ru-RU"/>
        </a:p>
      </dgm:t>
    </dgm:pt>
    <dgm:pt modelId="{7340ABE0-62DA-4C7B-995A-F0283E6B340E}" type="pres">
      <dgm:prSet presAssocID="{6F8A081B-A8CC-4E28-862C-C35AA6D35E92}" presName="middleNode" presStyleCnt="0"/>
      <dgm:spPr/>
    </dgm:pt>
    <dgm:pt modelId="{79C0DDAA-310F-4AB7-824D-D2EA1E9ED1D3}" type="pres">
      <dgm:prSet presAssocID="{6F8A081B-A8CC-4E28-862C-C35AA6D35E92}" presName="padding" presStyleLbl="node1" presStyleIdx="3" presStyleCnt="6"/>
      <dgm:spPr/>
    </dgm:pt>
    <dgm:pt modelId="{7E69C398-BDCB-4192-834E-2624C4E79A35}" type="pres">
      <dgm:prSet presAssocID="{6F8A081B-A8CC-4E28-862C-C35AA6D35E92}" presName="shape" presStyleLbl="node1" presStyleIdx="4" presStyleCnt="6" custScaleX="138679" custScaleY="1436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B81C0F-4E5C-43A9-9272-7FEC50BFD717}" type="pres">
      <dgm:prSet presAssocID="{FD75A1E7-2F9A-403F-9B7D-95532B8A8EBF}" presName="sibTrans" presStyleLbl="sibTrans2D1" presStyleIdx="4" presStyleCnt="5"/>
      <dgm:spPr/>
      <dgm:t>
        <a:bodyPr/>
        <a:lstStyle/>
        <a:p>
          <a:endParaRPr lang="ru-RU"/>
        </a:p>
      </dgm:t>
    </dgm:pt>
    <dgm:pt modelId="{B6D47ECC-6935-42C3-BC6E-0BA2E82C09EE}" type="pres">
      <dgm:prSet presAssocID="{83B10510-4AAA-4229-85E7-3936E0919DE3}" presName="lastNode" presStyleLbl="node1" presStyleIdx="5" presStyleCnt="6" custLinFactNeighborX="-61745" custLinFactNeighborY="-382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71272B3-545E-4E5D-A88F-2F4F63CB0290}" type="presOf" srcId="{15BFD3C8-4D73-4DF4-89CF-45BCBCFD5059}" destId="{42F71DE5-FECF-4397-B53D-A5BDE63BA38C}" srcOrd="0" destOrd="0" presId="urn:microsoft.com/office/officeart/2005/8/layout/bProcess2"/>
    <dgm:cxn modelId="{5F1D87D9-629D-4E6F-9B33-6E22E36D6822}" type="presOf" srcId="{974A7583-FCD0-481E-A469-06091E5C6649}" destId="{CB788B85-A66E-4003-A019-D47A78A0C64D}" srcOrd="0" destOrd="0" presId="urn:microsoft.com/office/officeart/2005/8/layout/bProcess2"/>
    <dgm:cxn modelId="{17E15F82-2110-49A1-A84F-01E9FAD4AC5E}" srcId="{518F2C23-E5EA-48F3-80A4-36DEB9F1D845}" destId="{6F8A081B-A8CC-4E28-862C-C35AA6D35E92}" srcOrd="4" destOrd="0" parTransId="{0A0BA101-6C28-4185-A945-E0236D7CCACA}" sibTransId="{FD75A1E7-2F9A-403F-9B7D-95532B8A8EBF}"/>
    <dgm:cxn modelId="{2816D38B-62FA-40BD-AB42-E0539BD1D06E}" type="presOf" srcId="{FD75A1E7-2F9A-403F-9B7D-95532B8A8EBF}" destId="{54B81C0F-4E5C-43A9-9272-7FEC50BFD717}" srcOrd="0" destOrd="0" presId="urn:microsoft.com/office/officeart/2005/8/layout/bProcess2"/>
    <dgm:cxn modelId="{F04A0120-A45A-48BC-B6A7-0A019257E785}" srcId="{518F2C23-E5EA-48F3-80A4-36DEB9F1D845}" destId="{83B10510-4AAA-4229-85E7-3936E0919DE3}" srcOrd="5" destOrd="0" parTransId="{A1AD0A68-6F1D-4E7D-A8BE-2343C0FD88B4}" sibTransId="{3A88805D-317B-4822-AEDE-A2B20C94315E}"/>
    <dgm:cxn modelId="{A8692E38-023A-4BD3-B2E3-C8FA828FADB6}" type="presOf" srcId="{A78BA229-52EA-4F55-B513-5A5A7480F979}" destId="{5DCA8E3D-5397-4B18-82D0-A3BFB8477AB6}" srcOrd="0" destOrd="0" presId="urn:microsoft.com/office/officeart/2005/8/layout/bProcess2"/>
    <dgm:cxn modelId="{11038C59-4F70-477D-A434-AEF169DC6394}" srcId="{518F2C23-E5EA-48F3-80A4-36DEB9F1D845}" destId="{57DA60C4-A36E-4074-8023-1864DE773B66}" srcOrd="2" destOrd="0" parTransId="{3E4348F2-0755-4CAC-8F8D-A5301C070DE2}" sibTransId="{B4EE997C-940B-4AB4-9975-C22537203905}"/>
    <dgm:cxn modelId="{E7F7B25E-F87F-4067-BDC5-041D1CB09771}" type="presOf" srcId="{83B10510-4AAA-4229-85E7-3936E0919DE3}" destId="{B6D47ECC-6935-42C3-BC6E-0BA2E82C09EE}" srcOrd="0" destOrd="0" presId="urn:microsoft.com/office/officeart/2005/8/layout/bProcess2"/>
    <dgm:cxn modelId="{C42D3B70-6826-4D95-A2A4-A2D589BED8FC}" type="presOf" srcId="{BEC96E6E-CEA0-4933-A91F-E675EC99655D}" destId="{F8CF192F-5B96-4190-B6EF-32B43F95E790}" srcOrd="0" destOrd="0" presId="urn:microsoft.com/office/officeart/2005/8/layout/bProcess2"/>
    <dgm:cxn modelId="{A44919AF-B4C2-4709-9BCB-0E0213AF385D}" type="presOf" srcId="{B4EE997C-940B-4AB4-9975-C22537203905}" destId="{9062FBFC-90F0-471F-AEEA-5E6D58B1EBD2}" srcOrd="0" destOrd="0" presId="urn:microsoft.com/office/officeart/2005/8/layout/bProcess2"/>
    <dgm:cxn modelId="{AE2D8EFE-5DB3-4A16-BAD1-416277949453}" type="presOf" srcId="{C8324ACE-1D4D-4324-9C87-4E3900422151}" destId="{86C22202-E69D-4CA1-8141-798CB1B2DBD7}" srcOrd="0" destOrd="0" presId="urn:microsoft.com/office/officeart/2005/8/layout/bProcess2"/>
    <dgm:cxn modelId="{85853F4F-F273-402A-BE62-3D603A0709CC}" srcId="{518F2C23-E5EA-48F3-80A4-36DEB9F1D845}" destId="{BEC96E6E-CEA0-4933-A91F-E675EC99655D}" srcOrd="1" destOrd="0" parTransId="{3EAB4E8E-D5F1-4C57-812F-8D43FAAE2177}" sibTransId="{A78BA229-52EA-4F55-B513-5A5A7480F979}"/>
    <dgm:cxn modelId="{705F9BB7-D86A-4C40-BAB9-0E2900E1C98E}" type="presOf" srcId="{518F2C23-E5EA-48F3-80A4-36DEB9F1D845}" destId="{520DC1E4-8EA7-47BF-80E8-552BB129C964}" srcOrd="0" destOrd="0" presId="urn:microsoft.com/office/officeart/2005/8/layout/bProcess2"/>
    <dgm:cxn modelId="{30A37124-CCF2-4D7B-8C45-F8EA417D0A7B}" type="presOf" srcId="{6F8A081B-A8CC-4E28-862C-C35AA6D35E92}" destId="{7E69C398-BDCB-4192-834E-2624C4E79A35}" srcOrd="0" destOrd="0" presId="urn:microsoft.com/office/officeart/2005/8/layout/bProcess2"/>
    <dgm:cxn modelId="{9EBC1FA4-1563-46A9-8FD4-E3B79AA35B72}" srcId="{518F2C23-E5EA-48F3-80A4-36DEB9F1D845}" destId="{974A7583-FCD0-481E-A469-06091E5C6649}" srcOrd="3" destOrd="0" parTransId="{AF87AF61-0032-4579-B6E0-863BAD3DB3AD}" sibTransId="{C8324ACE-1D4D-4324-9C87-4E3900422151}"/>
    <dgm:cxn modelId="{29ACDAD0-6ADB-42E5-A5DD-38833C16A29E}" type="presOf" srcId="{57DA60C4-A36E-4074-8023-1864DE773B66}" destId="{6810A900-4221-4AD2-806C-8C984F2D1A12}" srcOrd="0" destOrd="0" presId="urn:microsoft.com/office/officeart/2005/8/layout/bProcess2"/>
    <dgm:cxn modelId="{A16B9BAA-B68A-4548-AB1C-01B5854B9954}" srcId="{518F2C23-E5EA-48F3-80A4-36DEB9F1D845}" destId="{15BFD3C8-4D73-4DF4-89CF-45BCBCFD5059}" srcOrd="0" destOrd="0" parTransId="{A628924A-5582-41A1-B298-C95A3D425DF2}" sibTransId="{E5F45371-874B-4810-B3D5-0CD14B062A3B}"/>
    <dgm:cxn modelId="{F4695D79-9C42-403F-B89B-EA98B8642B6F}" type="presOf" srcId="{E5F45371-874B-4810-B3D5-0CD14B062A3B}" destId="{92BF8DAC-5C41-4939-8757-A7D4FFCA0F97}" srcOrd="0" destOrd="0" presId="urn:microsoft.com/office/officeart/2005/8/layout/bProcess2"/>
    <dgm:cxn modelId="{D4412EA1-AE72-4B46-A252-30DCA9FF3013}" type="presParOf" srcId="{520DC1E4-8EA7-47BF-80E8-552BB129C964}" destId="{42F71DE5-FECF-4397-B53D-A5BDE63BA38C}" srcOrd="0" destOrd="0" presId="urn:microsoft.com/office/officeart/2005/8/layout/bProcess2"/>
    <dgm:cxn modelId="{7A3E9CAA-6DA9-4AAC-8DDF-284534A4D13C}" type="presParOf" srcId="{520DC1E4-8EA7-47BF-80E8-552BB129C964}" destId="{92BF8DAC-5C41-4939-8757-A7D4FFCA0F97}" srcOrd="1" destOrd="0" presId="urn:microsoft.com/office/officeart/2005/8/layout/bProcess2"/>
    <dgm:cxn modelId="{822FFB67-749D-46F2-9D5D-51B7B617C26B}" type="presParOf" srcId="{520DC1E4-8EA7-47BF-80E8-552BB129C964}" destId="{55E3C651-0E69-4267-9DC2-6447B6D83BA0}" srcOrd="2" destOrd="0" presId="urn:microsoft.com/office/officeart/2005/8/layout/bProcess2"/>
    <dgm:cxn modelId="{8BE36E12-86E7-4AC4-A238-5734F517CD70}" type="presParOf" srcId="{55E3C651-0E69-4267-9DC2-6447B6D83BA0}" destId="{CE7B98F5-5168-4CF8-B06B-9744EA7458DE}" srcOrd="0" destOrd="0" presId="urn:microsoft.com/office/officeart/2005/8/layout/bProcess2"/>
    <dgm:cxn modelId="{5CAA2AD6-6CE5-4F8A-9BE3-BB2E6BF20528}" type="presParOf" srcId="{55E3C651-0E69-4267-9DC2-6447B6D83BA0}" destId="{F8CF192F-5B96-4190-B6EF-32B43F95E790}" srcOrd="1" destOrd="0" presId="urn:microsoft.com/office/officeart/2005/8/layout/bProcess2"/>
    <dgm:cxn modelId="{79DBD768-1343-46F8-B252-72BB61E175FB}" type="presParOf" srcId="{520DC1E4-8EA7-47BF-80E8-552BB129C964}" destId="{5DCA8E3D-5397-4B18-82D0-A3BFB8477AB6}" srcOrd="3" destOrd="0" presId="urn:microsoft.com/office/officeart/2005/8/layout/bProcess2"/>
    <dgm:cxn modelId="{BC82A645-1CF6-4207-A4D6-5AFF20238627}" type="presParOf" srcId="{520DC1E4-8EA7-47BF-80E8-552BB129C964}" destId="{9FD9F960-D452-45A3-8AF7-9715985E3462}" srcOrd="4" destOrd="0" presId="urn:microsoft.com/office/officeart/2005/8/layout/bProcess2"/>
    <dgm:cxn modelId="{1597CB71-5286-4FC5-ACB6-11957446D9B5}" type="presParOf" srcId="{9FD9F960-D452-45A3-8AF7-9715985E3462}" destId="{1AA7D2BC-CDFF-4280-B131-E887DBEAAEA4}" srcOrd="0" destOrd="0" presId="urn:microsoft.com/office/officeart/2005/8/layout/bProcess2"/>
    <dgm:cxn modelId="{D8ABC96F-A3AD-46F3-98E8-91D93B5A239F}" type="presParOf" srcId="{9FD9F960-D452-45A3-8AF7-9715985E3462}" destId="{6810A900-4221-4AD2-806C-8C984F2D1A12}" srcOrd="1" destOrd="0" presId="urn:microsoft.com/office/officeart/2005/8/layout/bProcess2"/>
    <dgm:cxn modelId="{C9AC2F3F-6F3E-422E-8B6D-03C074744C97}" type="presParOf" srcId="{520DC1E4-8EA7-47BF-80E8-552BB129C964}" destId="{9062FBFC-90F0-471F-AEEA-5E6D58B1EBD2}" srcOrd="5" destOrd="0" presId="urn:microsoft.com/office/officeart/2005/8/layout/bProcess2"/>
    <dgm:cxn modelId="{A03B2A0E-FB19-4609-9ADC-379E6502EE68}" type="presParOf" srcId="{520DC1E4-8EA7-47BF-80E8-552BB129C964}" destId="{0BC5CA13-338F-471A-882B-9B2D3909461E}" srcOrd="6" destOrd="0" presId="urn:microsoft.com/office/officeart/2005/8/layout/bProcess2"/>
    <dgm:cxn modelId="{4D1CFC0F-2325-43A4-BF11-55C3042D160D}" type="presParOf" srcId="{0BC5CA13-338F-471A-882B-9B2D3909461E}" destId="{3063F7C2-C89C-46BC-A8F4-267D7ED19129}" srcOrd="0" destOrd="0" presId="urn:microsoft.com/office/officeart/2005/8/layout/bProcess2"/>
    <dgm:cxn modelId="{97A44BE6-4152-412D-AEDC-5701A0880FA9}" type="presParOf" srcId="{0BC5CA13-338F-471A-882B-9B2D3909461E}" destId="{CB788B85-A66E-4003-A019-D47A78A0C64D}" srcOrd="1" destOrd="0" presId="urn:microsoft.com/office/officeart/2005/8/layout/bProcess2"/>
    <dgm:cxn modelId="{267A2A29-A96E-4DC7-BF39-39F62CE3176F}" type="presParOf" srcId="{520DC1E4-8EA7-47BF-80E8-552BB129C964}" destId="{86C22202-E69D-4CA1-8141-798CB1B2DBD7}" srcOrd="7" destOrd="0" presId="urn:microsoft.com/office/officeart/2005/8/layout/bProcess2"/>
    <dgm:cxn modelId="{E4910F4B-7827-4147-976D-F0AA140A4448}" type="presParOf" srcId="{520DC1E4-8EA7-47BF-80E8-552BB129C964}" destId="{7340ABE0-62DA-4C7B-995A-F0283E6B340E}" srcOrd="8" destOrd="0" presId="urn:microsoft.com/office/officeart/2005/8/layout/bProcess2"/>
    <dgm:cxn modelId="{16B2E60C-E58C-4590-8124-7771544CB2DD}" type="presParOf" srcId="{7340ABE0-62DA-4C7B-995A-F0283E6B340E}" destId="{79C0DDAA-310F-4AB7-824D-D2EA1E9ED1D3}" srcOrd="0" destOrd="0" presId="urn:microsoft.com/office/officeart/2005/8/layout/bProcess2"/>
    <dgm:cxn modelId="{22EDF62A-8062-4D64-824C-BEB07AB2B6C9}" type="presParOf" srcId="{7340ABE0-62DA-4C7B-995A-F0283E6B340E}" destId="{7E69C398-BDCB-4192-834E-2624C4E79A35}" srcOrd="1" destOrd="0" presId="urn:microsoft.com/office/officeart/2005/8/layout/bProcess2"/>
    <dgm:cxn modelId="{8EFF9EFE-E45B-4CCD-AFBC-ED3A832588DD}" type="presParOf" srcId="{520DC1E4-8EA7-47BF-80E8-552BB129C964}" destId="{54B81C0F-4E5C-43A9-9272-7FEC50BFD717}" srcOrd="9" destOrd="0" presId="urn:microsoft.com/office/officeart/2005/8/layout/bProcess2"/>
    <dgm:cxn modelId="{57471906-CFCC-4A15-9C0A-1E2D0E118D38}" type="presParOf" srcId="{520DC1E4-8EA7-47BF-80E8-552BB129C964}" destId="{B6D47ECC-6935-42C3-BC6E-0BA2E82C09EE}" srcOrd="10" destOrd="0" presId="urn:microsoft.com/office/officeart/2005/8/layout/bProcess2"/>
  </dgm:cxnLst>
  <dgm:bg/>
  <dgm:whole/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0EF1872-470E-4CE3-9239-B740AD7DA085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347A4953-B31F-45C0-A19B-A4D291A671B5}">
      <dgm:prSet phldrT="[Текст]" custT="1"/>
      <dgm:spPr/>
      <dgm:t>
        <a:bodyPr/>
        <a:lstStyle/>
        <a:p>
          <a:pPr algn="l"/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восстановление документов по статусу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AD3898A4-FEAB-4A0B-B62D-F05E8A83D3A6}" type="parTrans" cxnId="{966A7027-4624-4C64-A7AF-766297E48CBA}">
      <dgm:prSet/>
      <dgm:spPr/>
      <dgm:t>
        <a:bodyPr/>
        <a:lstStyle/>
        <a:p>
          <a:endParaRPr lang="ru-RU"/>
        </a:p>
      </dgm:t>
    </dgm:pt>
    <dgm:pt modelId="{299385DD-0651-428C-9ACE-1CA9C37F240A}" type="sibTrans" cxnId="{966A7027-4624-4C64-A7AF-766297E48CBA}">
      <dgm:prSet/>
      <dgm:spPr/>
      <dgm:t>
        <a:bodyPr/>
        <a:lstStyle/>
        <a:p>
          <a:endParaRPr lang="ru-RU"/>
        </a:p>
      </dgm:t>
    </dgm:pt>
    <dgm:pt modelId="{5405F02C-9E39-4087-BB23-AC86A3627F85}">
      <dgm:prSet phldrT="[Текст]" custT="1"/>
      <dgm:spPr/>
      <dgm:t>
        <a:bodyPr/>
        <a:lstStyle/>
        <a:p>
          <a:pPr algn="l"/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по аренде жилья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62D9FA91-1479-403D-B605-DDA7C3440DCF}" type="parTrans" cxnId="{988468B0-CEFE-4213-B9CE-B0F2F87233FB}">
      <dgm:prSet/>
      <dgm:spPr/>
      <dgm:t>
        <a:bodyPr/>
        <a:lstStyle/>
        <a:p>
          <a:endParaRPr lang="ru-RU"/>
        </a:p>
      </dgm:t>
    </dgm:pt>
    <dgm:pt modelId="{1FB615DA-DE82-4017-8E02-DA6FEE2191E3}" type="sibTrans" cxnId="{988468B0-CEFE-4213-B9CE-B0F2F87233FB}">
      <dgm:prSet/>
      <dgm:spPr/>
      <dgm:t>
        <a:bodyPr/>
        <a:lstStyle/>
        <a:p>
          <a:endParaRPr lang="ru-RU"/>
        </a:p>
      </dgm:t>
    </dgm:pt>
    <dgm:pt modelId="{B959D7C5-A96F-4C6A-89C4-05EDB7AB7A48}">
      <dgm:prSet phldrT="[Текст]" custT="1"/>
      <dgm:spPr/>
      <dgm:t>
        <a:bodyPr/>
        <a:lstStyle/>
        <a:p>
          <a:pPr algn="l"/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розыск родственников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67D42980-63DB-4065-9514-9F63E25EF514}" type="parTrans" cxnId="{85762E43-00D7-48F7-B7CE-DEDAA6180092}">
      <dgm:prSet/>
      <dgm:spPr/>
      <dgm:t>
        <a:bodyPr/>
        <a:lstStyle/>
        <a:p>
          <a:endParaRPr lang="ru-RU"/>
        </a:p>
      </dgm:t>
    </dgm:pt>
    <dgm:pt modelId="{265C2D76-0340-4738-9A00-3CC75D39E6F3}" type="sibTrans" cxnId="{85762E43-00D7-48F7-B7CE-DEDAA6180092}">
      <dgm:prSet/>
      <dgm:spPr/>
      <dgm:t>
        <a:bodyPr/>
        <a:lstStyle/>
        <a:p>
          <a:endParaRPr lang="ru-RU"/>
        </a:p>
      </dgm:t>
    </dgm:pt>
    <dgm:pt modelId="{155815D1-F9EC-4003-AB82-75C827B1314C}">
      <dgm:prSet phldrT="[Текст]" custT="1"/>
      <dgm:spPr/>
      <dgm:t>
        <a:bodyPr/>
        <a:lstStyle/>
        <a:p>
          <a:pPr algn="l"/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по вопросу включения в список  получения жилья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5D3F64A5-DFC4-486C-8328-9CE5D9644070}" type="parTrans" cxnId="{8ED33D5C-681F-4A5E-8DC4-861D5B6D5DDE}">
      <dgm:prSet/>
      <dgm:spPr/>
      <dgm:t>
        <a:bodyPr/>
        <a:lstStyle/>
        <a:p>
          <a:endParaRPr lang="ru-RU"/>
        </a:p>
      </dgm:t>
    </dgm:pt>
    <dgm:pt modelId="{072C8960-FF8A-4482-A456-14C49A35BC3F}" type="sibTrans" cxnId="{8ED33D5C-681F-4A5E-8DC4-861D5B6D5DDE}">
      <dgm:prSet/>
      <dgm:spPr/>
      <dgm:t>
        <a:bodyPr/>
        <a:lstStyle/>
        <a:p>
          <a:endParaRPr lang="ru-RU"/>
        </a:p>
      </dgm:t>
    </dgm:pt>
    <dgm:pt modelId="{999F107C-D700-4BD9-8681-B80D587B2029}">
      <dgm:prSet phldrT="[Текст]" custT="1"/>
      <dgm:spPr/>
      <dgm:t>
        <a:bodyPr/>
        <a:lstStyle/>
        <a:p>
          <a:pPr algn="l"/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оплата  жилья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AB620C88-EAA8-479F-88A2-E5010C5C83A8}" type="parTrans" cxnId="{4A6B44E2-0515-4116-906F-DC633C415D42}">
      <dgm:prSet/>
      <dgm:spPr/>
      <dgm:t>
        <a:bodyPr/>
        <a:lstStyle/>
        <a:p>
          <a:endParaRPr lang="ru-RU"/>
        </a:p>
      </dgm:t>
    </dgm:pt>
    <dgm:pt modelId="{AC31CC70-2FE4-4C28-B23F-5B23C64D27AC}" type="sibTrans" cxnId="{4A6B44E2-0515-4116-906F-DC633C415D42}">
      <dgm:prSet/>
      <dgm:spPr/>
      <dgm:t>
        <a:bodyPr/>
        <a:lstStyle/>
        <a:p>
          <a:endParaRPr lang="ru-RU"/>
        </a:p>
      </dgm:t>
    </dgm:pt>
    <dgm:pt modelId="{9076C7C9-9E46-4C88-9FA9-40E51813220F}">
      <dgm:prSet phldrT="[Текст]" custT="1"/>
      <dgm:spPr/>
      <dgm:t>
        <a:bodyPr/>
        <a:lstStyle/>
        <a:p>
          <a:pPr algn="l"/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заполнение  бланков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3404EA2D-734E-4A68-87ED-0E63D750C443}" type="parTrans" cxnId="{5BDC4570-1CE9-46AF-A01F-399846702C91}">
      <dgm:prSet/>
      <dgm:spPr/>
      <dgm:t>
        <a:bodyPr/>
        <a:lstStyle/>
        <a:p>
          <a:endParaRPr lang="ru-RU"/>
        </a:p>
      </dgm:t>
    </dgm:pt>
    <dgm:pt modelId="{7FDB3BED-EF60-4455-8909-78F9EE0C7A7F}" type="sibTrans" cxnId="{5BDC4570-1CE9-46AF-A01F-399846702C91}">
      <dgm:prSet/>
      <dgm:spPr/>
      <dgm:t>
        <a:bodyPr/>
        <a:lstStyle/>
        <a:p>
          <a:endParaRPr lang="ru-RU"/>
        </a:p>
      </dgm:t>
    </dgm:pt>
    <dgm:pt modelId="{A7BF63BB-2CA4-442D-9395-6040A801DFA0}" type="pres">
      <dgm:prSet presAssocID="{50EF1872-470E-4CE3-9239-B740AD7DA085}" presName="linearFlow" presStyleCnt="0">
        <dgm:presLayoutVars>
          <dgm:dir/>
          <dgm:resizeHandles val="exact"/>
        </dgm:presLayoutVars>
      </dgm:prSet>
      <dgm:spPr/>
    </dgm:pt>
    <dgm:pt modelId="{C0C066BB-A32B-4706-96F8-0DFDD2A42271}" type="pres">
      <dgm:prSet presAssocID="{347A4953-B31F-45C0-A19B-A4D291A671B5}" presName="composite" presStyleCnt="0"/>
      <dgm:spPr/>
    </dgm:pt>
    <dgm:pt modelId="{D91B4692-B2EB-4DC0-9BE2-56FCD327089C}" type="pres">
      <dgm:prSet presAssocID="{347A4953-B31F-45C0-A19B-A4D291A671B5}" presName="imgShp" presStyleLbl="fgImgPlace1" presStyleIdx="0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F7D05219-CA6B-43AE-9A37-6B7A6B3B5387}" type="pres">
      <dgm:prSet presAssocID="{347A4953-B31F-45C0-A19B-A4D291A671B5}" presName="txShp" presStyleLbl="node1" presStyleIdx="0" presStyleCnt="6" custLinFactNeighborX="1431" custLinFactNeighborY="-6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8EBABF-312F-42F9-9C1E-689AD8CD509B}" type="pres">
      <dgm:prSet presAssocID="{299385DD-0651-428C-9ACE-1CA9C37F240A}" presName="spacing" presStyleCnt="0"/>
      <dgm:spPr/>
    </dgm:pt>
    <dgm:pt modelId="{767016F6-809D-4862-B577-B7EC239339C2}" type="pres">
      <dgm:prSet presAssocID="{5405F02C-9E39-4087-BB23-AC86A3627F85}" presName="composite" presStyleCnt="0"/>
      <dgm:spPr/>
    </dgm:pt>
    <dgm:pt modelId="{F7B2A1E9-BB50-4FC4-AC18-61F51AD7AC94}" type="pres">
      <dgm:prSet presAssocID="{5405F02C-9E39-4087-BB23-AC86A3627F85}" presName="imgShp" presStyleLbl="fgImgPlace1" presStyleIdx="1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766BC54-ABE8-493A-A7DB-EDA85FA439AF}" type="pres">
      <dgm:prSet presAssocID="{5405F02C-9E39-4087-BB23-AC86A3627F85}" presName="txShp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31D211-1A47-480B-BB1D-74DED4C368B2}" type="pres">
      <dgm:prSet presAssocID="{1FB615DA-DE82-4017-8E02-DA6FEE2191E3}" presName="spacing" presStyleCnt="0"/>
      <dgm:spPr/>
    </dgm:pt>
    <dgm:pt modelId="{3C998655-F9E8-49F3-9059-B28AB323BAFD}" type="pres">
      <dgm:prSet presAssocID="{B959D7C5-A96F-4C6A-89C4-05EDB7AB7A48}" presName="composite" presStyleCnt="0"/>
      <dgm:spPr/>
    </dgm:pt>
    <dgm:pt modelId="{A77EAEC9-F703-4CEC-8000-AC736CD7E51A}" type="pres">
      <dgm:prSet presAssocID="{B959D7C5-A96F-4C6A-89C4-05EDB7AB7A48}" presName="imgShp" presStyleLbl="fgImgPlace1" presStyleIdx="2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CED04D8-C8D1-48C8-BCD8-1DFB03012CBE}" type="pres">
      <dgm:prSet presAssocID="{B959D7C5-A96F-4C6A-89C4-05EDB7AB7A48}" presName="txShp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733EA7-E501-4C22-9407-7385DDFEBC88}" type="pres">
      <dgm:prSet presAssocID="{265C2D76-0340-4738-9A00-3CC75D39E6F3}" presName="spacing" presStyleCnt="0"/>
      <dgm:spPr/>
    </dgm:pt>
    <dgm:pt modelId="{C02F5AC6-85FA-426B-A09B-BFBA964844A6}" type="pres">
      <dgm:prSet presAssocID="{155815D1-F9EC-4003-AB82-75C827B1314C}" presName="composite" presStyleCnt="0"/>
      <dgm:spPr/>
    </dgm:pt>
    <dgm:pt modelId="{5DE209FB-B70E-48ED-ACEF-38DFB0423D63}" type="pres">
      <dgm:prSet presAssocID="{155815D1-F9EC-4003-AB82-75C827B1314C}" presName="imgShp" presStyleLbl="fgImgPlace1" presStyleIdx="3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CF1E9B0B-F058-45B3-9F02-D80FCFCAB7A0}" type="pres">
      <dgm:prSet presAssocID="{155815D1-F9EC-4003-AB82-75C827B1314C}" presName="txShp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7E07F8-42F1-4ECA-85CA-580E9FCA0EF4}" type="pres">
      <dgm:prSet presAssocID="{072C8960-FF8A-4482-A456-14C49A35BC3F}" presName="spacing" presStyleCnt="0"/>
      <dgm:spPr/>
    </dgm:pt>
    <dgm:pt modelId="{81D9DDEF-ED6F-49C0-8B18-1A2C27D3D8DF}" type="pres">
      <dgm:prSet presAssocID="{999F107C-D700-4BD9-8681-B80D587B2029}" presName="composite" presStyleCnt="0"/>
      <dgm:spPr/>
    </dgm:pt>
    <dgm:pt modelId="{286FB9E0-9370-4EDA-B819-4236DE28EA1A}" type="pres">
      <dgm:prSet presAssocID="{999F107C-D700-4BD9-8681-B80D587B2029}" presName="imgShp" presStyleLbl="fgImgPlace1" presStyleIdx="4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83B5010-54DC-43F6-ACF4-313F58C580EE}" type="pres">
      <dgm:prSet presAssocID="{999F107C-D700-4BD9-8681-B80D587B2029}" presName="txShp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F7ADD7-54B6-45ED-B288-50BE51D80E0E}" type="pres">
      <dgm:prSet presAssocID="{AC31CC70-2FE4-4C28-B23F-5B23C64D27AC}" presName="spacing" presStyleCnt="0"/>
      <dgm:spPr/>
    </dgm:pt>
    <dgm:pt modelId="{2FAAA573-A27A-4BAD-AAF1-4447610A9A8A}" type="pres">
      <dgm:prSet presAssocID="{9076C7C9-9E46-4C88-9FA9-40E51813220F}" presName="composite" presStyleCnt="0"/>
      <dgm:spPr/>
    </dgm:pt>
    <dgm:pt modelId="{C5DA5583-B08B-4120-866E-FA0FC35FBD30}" type="pres">
      <dgm:prSet presAssocID="{9076C7C9-9E46-4C88-9FA9-40E51813220F}" presName="imgShp" presStyleLbl="fgImgPlace1" presStyleIdx="5" presStyleCnt="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4816EADF-446A-4FB9-8715-9F01835626D1}" type="pres">
      <dgm:prSet presAssocID="{9076C7C9-9E46-4C88-9FA9-40E51813220F}" presName="txShp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DC9978-1321-4EBB-9F18-B197699DB390}" type="presOf" srcId="{B959D7C5-A96F-4C6A-89C4-05EDB7AB7A48}" destId="{9CED04D8-C8D1-48C8-BCD8-1DFB03012CBE}" srcOrd="0" destOrd="0" presId="urn:microsoft.com/office/officeart/2005/8/layout/vList3"/>
    <dgm:cxn modelId="{8ED33D5C-681F-4A5E-8DC4-861D5B6D5DDE}" srcId="{50EF1872-470E-4CE3-9239-B740AD7DA085}" destId="{155815D1-F9EC-4003-AB82-75C827B1314C}" srcOrd="3" destOrd="0" parTransId="{5D3F64A5-DFC4-486C-8328-9CE5D9644070}" sibTransId="{072C8960-FF8A-4482-A456-14C49A35BC3F}"/>
    <dgm:cxn modelId="{A837BE83-6EBC-4EBD-96D6-CE01F26563FA}" type="presOf" srcId="{999F107C-D700-4BD9-8681-B80D587B2029}" destId="{983B5010-54DC-43F6-ACF4-313F58C580EE}" srcOrd="0" destOrd="0" presId="urn:microsoft.com/office/officeart/2005/8/layout/vList3"/>
    <dgm:cxn modelId="{8D9DF51A-14DD-481B-AABE-A87DE116ACAD}" type="presOf" srcId="{5405F02C-9E39-4087-BB23-AC86A3627F85}" destId="{E766BC54-ABE8-493A-A7DB-EDA85FA439AF}" srcOrd="0" destOrd="0" presId="urn:microsoft.com/office/officeart/2005/8/layout/vList3"/>
    <dgm:cxn modelId="{966A7027-4624-4C64-A7AF-766297E48CBA}" srcId="{50EF1872-470E-4CE3-9239-B740AD7DA085}" destId="{347A4953-B31F-45C0-A19B-A4D291A671B5}" srcOrd="0" destOrd="0" parTransId="{AD3898A4-FEAB-4A0B-B62D-F05E8A83D3A6}" sibTransId="{299385DD-0651-428C-9ACE-1CA9C37F240A}"/>
    <dgm:cxn modelId="{0AB7D36C-2346-4806-BA7E-F378AEFA1F2C}" type="presOf" srcId="{9076C7C9-9E46-4C88-9FA9-40E51813220F}" destId="{4816EADF-446A-4FB9-8715-9F01835626D1}" srcOrd="0" destOrd="0" presId="urn:microsoft.com/office/officeart/2005/8/layout/vList3"/>
    <dgm:cxn modelId="{85762E43-00D7-48F7-B7CE-DEDAA6180092}" srcId="{50EF1872-470E-4CE3-9239-B740AD7DA085}" destId="{B959D7C5-A96F-4C6A-89C4-05EDB7AB7A48}" srcOrd="2" destOrd="0" parTransId="{67D42980-63DB-4065-9514-9F63E25EF514}" sibTransId="{265C2D76-0340-4738-9A00-3CC75D39E6F3}"/>
    <dgm:cxn modelId="{5BDC4570-1CE9-46AF-A01F-399846702C91}" srcId="{50EF1872-470E-4CE3-9239-B740AD7DA085}" destId="{9076C7C9-9E46-4C88-9FA9-40E51813220F}" srcOrd="5" destOrd="0" parTransId="{3404EA2D-734E-4A68-87ED-0E63D750C443}" sibTransId="{7FDB3BED-EF60-4455-8909-78F9EE0C7A7F}"/>
    <dgm:cxn modelId="{6A358D45-76DB-4E02-A7E9-7BF3A332B271}" type="presOf" srcId="{155815D1-F9EC-4003-AB82-75C827B1314C}" destId="{CF1E9B0B-F058-45B3-9F02-D80FCFCAB7A0}" srcOrd="0" destOrd="0" presId="urn:microsoft.com/office/officeart/2005/8/layout/vList3"/>
    <dgm:cxn modelId="{1DCE6D8E-B73C-4374-8876-65675215D9D8}" type="presOf" srcId="{347A4953-B31F-45C0-A19B-A4D291A671B5}" destId="{F7D05219-CA6B-43AE-9A37-6B7A6B3B5387}" srcOrd="0" destOrd="0" presId="urn:microsoft.com/office/officeart/2005/8/layout/vList3"/>
    <dgm:cxn modelId="{746C90A6-D5D7-43AE-8117-6356FDC5CC5B}" type="presOf" srcId="{50EF1872-470E-4CE3-9239-B740AD7DA085}" destId="{A7BF63BB-2CA4-442D-9395-6040A801DFA0}" srcOrd="0" destOrd="0" presId="urn:microsoft.com/office/officeart/2005/8/layout/vList3"/>
    <dgm:cxn modelId="{988468B0-CEFE-4213-B9CE-B0F2F87233FB}" srcId="{50EF1872-470E-4CE3-9239-B740AD7DA085}" destId="{5405F02C-9E39-4087-BB23-AC86A3627F85}" srcOrd="1" destOrd="0" parTransId="{62D9FA91-1479-403D-B605-DDA7C3440DCF}" sibTransId="{1FB615DA-DE82-4017-8E02-DA6FEE2191E3}"/>
    <dgm:cxn modelId="{4A6B44E2-0515-4116-906F-DC633C415D42}" srcId="{50EF1872-470E-4CE3-9239-B740AD7DA085}" destId="{999F107C-D700-4BD9-8681-B80D587B2029}" srcOrd="4" destOrd="0" parTransId="{AB620C88-EAA8-479F-88A2-E5010C5C83A8}" sibTransId="{AC31CC70-2FE4-4C28-B23F-5B23C64D27AC}"/>
    <dgm:cxn modelId="{6C2922B8-B8F6-40BA-9A40-5CA270165B97}" type="presParOf" srcId="{A7BF63BB-2CA4-442D-9395-6040A801DFA0}" destId="{C0C066BB-A32B-4706-96F8-0DFDD2A42271}" srcOrd="0" destOrd="0" presId="urn:microsoft.com/office/officeart/2005/8/layout/vList3"/>
    <dgm:cxn modelId="{B83FD143-CAE1-49D6-93D7-63909D616738}" type="presParOf" srcId="{C0C066BB-A32B-4706-96F8-0DFDD2A42271}" destId="{D91B4692-B2EB-4DC0-9BE2-56FCD327089C}" srcOrd="0" destOrd="0" presId="urn:microsoft.com/office/officeart/2005/8/layout/vList3"/>
    <dgm:cxn modelId="{F562023E-821C-49F5-AE9E-C39112B88F08}" type="presParOf" srcId="{C0C066BB-A32B-4706-96F8-0DFDD2A42271}" destId="{F7D05219-CA6B-43AE-9A37-6B7A6B3B5387}" srcOrd="1" destOrd="0" presId="urn:microsoft.com/office/officeart/2005/8/layout/vList3"/>
    <dgm:cxn modelId="{759257AA-E15A-4AE3-97D5-39D26E0C30B0}" type="presParOf" srcId="{A7BF63BB-2CA4-442D-9395-6040A801DFA0}" destId="{E38EBABF-312F-42F9-9C1E-689AD8CD509B}" srcOrd="1" destOrd="0" presId="urn:microsoft.com/office/officeart/2005/8/layout/vList3"/>
    <dgm:cxn modelId="{BF8C8C3E-5F52-4CC8-90B1-0501732EDFE7}" type="presParOf" srcId="{A7BF63BB-2CA4-442D-9395-6040A801DFA0}" destId="{767016F6-809D-4862-B577-B7EC239339C2}" srcOrd="2" destOrd="0" presId="urn:microsoft.com/office/officeart/2005/8/layout/vList3"/>
    <dgm:cxn modelId="{3A08ED60-C24B-496F-BC42-30CCCC4DAEF8}" type="presParOf" srcId="{767016F6-809D-4862-B577-B7EC239339C2}" destId="{F7B2A1E9-BB50-4FC4-AC18-61F51AD7AC94}" srcOrd="0" destOrd="0" presId="urn:microsoft.com/office/officeart/2005/8/layout/vList3"/>
    <dgm:cxn modelId="{F404E3AB-6756-4779-BE74-A61DAFF0A793}" type="presParOf" srcId="{767016F6-809D-4862-B577-B7EC239339C2}" destId="{E766BC54-ABE8-493A-A7DB-EDA85FA439AF}" srcOrd="1" destOrd="0" presId="urn:microsoft.com/office/officeart/2005/8/layout/vList3"/>
    <dgm:cxn modelId="{3785554A-B0B3-4D32-B3FE-920647C404ED}" type="presParOf" srcId="{A7BF63BB-2CA4-442D-9395-6040A801DFA0}" destId="{EF31D211-1A47-480B-BB1D-74DED4C368B2}" srcOrd="3" destOrd="0" presId="urn:microsoft.com/office/officeart/2005/8/layout/vList3"/>
    <dgm:cxn modelId="{8D873FE3-FEA5-40F1-893F-0F81A784ABE6}" type="presParOf" srcId="{A7BF63BB-2CA4-442D-9395-6040A801DFA0}" destId="{3C998655-F9E8-49F3-9059-B28AB323BAFD}" srcOrd="4" destOrd="0" presId="urn:microsoft.com/office/officeart/2005/8/layout/vList3"/>
    <dgm:cxn modelId="{953C2A83-CD0E-4FE4-A488-3C8DA2C184B4}" type="presParOf" srcId="{3C998655-F9E8-49F3-9059-B28AB323BAFD}" destId="{A77EAEC9-F703-4CEC-8000-AC736CD7E51A}" srcOrd="0" destOrd="0" presId="urn:microsoft.com/office/officeart/2005/8/layout/vList3"/>
    <dgm:cxn modelId="{A01C4F2D-404F-4BFC-A32E-19A1DB66C84E}" type="presParOf" srcId="{3C998655-F9E8-49F3-9059-B28AB323BAFD}" destId="{9CED04D8-C8D1-48C8-BCD8-1DFB03012CBE}" srcOrd="1" destOrd="0" presId="urn:microsoft.com/office/officeart/2005/8/layout/vList3"/>
    <dgm:cxn modelId="{0225DB67-EACB-4CDD-A0A1-750AB67B8EBC}" type="presParOf" srcId="{A7BF63BB-2CA4-442D-9395-6040A801DFA0}" destId="{FD733EA7-E501-4C22-9407-7385DDFEBC88}" srcOrd="5" destOrd="0" presId="urn:microsoft.com/office/officeart/2005/8/layout/vList3"/>
    <dgm:cxn modelId="{20561627-D9EB-4327-AFA8-970308CF3EEF}" type="presParOf" srcId="{A7BF63BB-2CA4-442D-9395-6040A801DFA0}" destId="{C02F5AC6-85FA-426B-A09B-BFBA964844A6}" srcOrd="6" destOrd="0" presId="urn:microsoft.com/office/officeart/2005/8/layout/vList3"/>
    <dgm:cxn modelId="{525FFD13-9A11-4129-9DB3-48DD8EDFB9EF}" type="presParOf" srcId="{C02F5AC6-85FA-426B-A09B-BFBA964844A6}" destId="{5DE209FB-B70E-48ED-ACEF-38DFB0423D63}" srcOrd="0" destOrd="0" presId="urn:microsoft.com/office/officeart/2005/8/layout/vList3"/>
    <dgm:cxn modelId="{82907A5A-078B-414E-8BE1-545D65E3B4BC}" type="presParOf" srcId="{C02F5AC6-85FA-426B-A09B-BFBA964844A6}" destId="{CF1E9B0B-F058-45B3-9F02-D80FCFCAB7A0}" srcOrd="1" destOrd="0" presId="urn:microsoft.com/office/officeart/2005/8/layout/vList3"/>
    <dgm:cxn modelId="{8A7F3549-19F2-4412-AD87-EF1EEDBA684F}" type="presParOf" srcId="{A7BF63BB-2CA4-442D-9395-6040A801DFA0}" destId="{D37E07F8-42F1-4ECA-85CA-580E9FCA0EF4}" srcOrd="7" destOrd="0" presId="urn:microsoft.com/office/officeart/2005/8/layout/vList3"/>
    <dgm:cxn modelId="{5D1C3FB6-1282-4BD8-8B2A-F7A0122E2B57}" type="presParOf" srcId="{A7BF63BB-2CA4-442D-9395-6040A801DFA0}" destId="{81D9DDEF-ED6F-49C0-8B18-1A2C27D3D8DF}" srcOrd="8" destOrd="0" presId="urn:microsoft.com/office/officeart/2005/8/layout/vList3"/>
    <dgm:cxn modelId="{E5A4B537-E6AC-4E9A-B6ED-57A383037BD2}" type="presParOf" srcId="{81D9DDEF-ED6F-49C0-8B18-1A2C27D3D8DF}" destId="{286FB9E0-9370-4EDA-B819-4236DE28EA1A}" srcOrd="0" destOrd="0" presId="urn:microsoft.com/office/officeart/2005/8/layout/vList3"/>
    <dgm:cxn modelId="{CAC3E31F-38A4-4916-AE47-23A58E2DA887}" type="presParOf" srcId="{81D9DDEF-ED6F-49C0-8B18-1A2C27D3D8DF}" destId="{983B5010-54DC-43F6-ACF4-313F58C580EE}" srcOrd="1" destOrd="0" presId="urn:microsoft.com/office/officeart/2005/8/layout/vList3"/>
    <dgm:cxn modelId="{841AA59B-04B8-4A13-847D-D0C4EC9F7A0B}" type="presParOf" srcId="{A7BF63BB-2CA4-442D-9395-6040A801DFA0}" destId="{13F7ADD7-54B6-45ED-B288-50BE51D80E0E}" srcOrd="9" destOrd="0" presId="urn:microsoft.com/office/officeart/2005/8/layout/vList3"/>
    <dgm:cxn modelId="{2979E948-AE14-494C-94B6-E58820C7453D}" type="presParOf" srcId="{A7BF63BB-2CA4-442D-9395-6040A801DFA0}" destId="{2FAAA573-A27A-4BAD-AAF1-4447610A9A8A}" srcOrd="10" destOrd="0" presId="urn:microsoft.com/office/officeart/2005/8/layout/vList3"/>
    <dgm:cxn modelId="{1AB5012A-CD67-48B5-85DA-7D62BA6D3CBB}" type="presParOf" srcId="{2FAAA573-A27A-4BAD-AAF1-4447610A9A8A}" destId="{C5DA5583-B08B-4120-866E-FA0FC35FBD30}" srcOrd="0" destOrd="0" presId="urn:microsoft.com/office/officeart/2005/8/layout/vList3"/>
    <dgm:cxn modelId="{979C5C64-8B3E-4125-9691-70466AA729E7}" type="presParOf" srcId="{2FAAA573-A27A-4BAD-AAF1-4447610A9A8A}" destId="{4816EADF-446A-4FB9-8715-9F01835626D1}" srcOrd="1" destOrd="0" presId="urn:microsoft.com/office/officeart/2005/8/layout/vList3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bProcess2">
  <dgm:title val=""/>
  <dgm:desc val=""/>
  <dgm:catLst>
    <dgm:cat type="process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/>
    </dgm:varLst>
    <dgm:choose name="Name0">
      <dgm:if name="Name1" func="var" arg="dir" op="equ" val="norm">
        <dgm:alg type="snake">
          <dgm:param type="grDir" val="tL"/>
          <dgm:param type="flowDir" val="col"/>
          <dgm:param type="contDir" val="revDir"/>
        </dgm:alg>
      </dgm:if>
      <dgm:else name="Name2">
        <dgm:alg type="snake">
          <dgm:param type="grDir" val="tR"/>
          <dgm:param type="flowDir" val="col"/>
          <dgm:param type="contDir" val="revDi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firstNode" refType="w"/>
      <dgm:constr type="w" for="ch" forName="lastNode" refType="w" refFor="ch" refForName="firstNode" op="equ"/>
      <dgm:constr type="w" for="ch" forName="middleNode" refType="w" refFor="ch" refForName="firstNode" op="equ"/>
      <dgm:constr type="h" for="ch" ptType="sibTrans" refType="w" refFor="ch" refForName="middleNode" op="equ" fact="0.35"/>
      <dgm:constr type="sp" refType="w" refFor="ch" refForName="middleNode" fact="0.5"/>
      <dgm:constr type="connDist" for="des" ptType="sibTrans" op="equ"/>
      <dgm:constr type="primFontSz" for="ch" forName="firstNode" val="65"/>
      <dgm:constr type="primFontSz" for="ch" forName="lastNode" refType="primFontSz" refFor="ch" refForName="firstNode" op="equ"/>
      <dgm:constr type="primFontSz" for="des" forName="shape" val="65"/>
      <dgm:constr type="primFontSz" for="des" forName="shape" refType="primFontSz" refFor="ch" refForName="firstNode" op="lte"/>
      <dgm:constr type="primFontSz" for="des" forName="shape" refType="primFontSz" refFor="ch" refForName="lastNode" op="lte"/>
    </dgm:constrLst>
    <dgm:ruleLst/>
    <dgm:forEach name="Name3" axis="ch" ptType="node">
      <dgm:choose name="Name4">
        <dgm:if name="Name5" axis="self" ptType="node" func="pos" op="equ" val="1">
          <dgm:layoutNode name="fir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if name="Name6" axis="self" ptType="node" func="revPos" op="equ" val="1">
          <dgm:layoutNode name="lastNode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if>
        <dgm:else name="Name7">
          <dgm:layoutNode name="middleNod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  <dgm:constr type="w" for="ch" forName="padding" refType="w"/>
              <dgm:constr type="h" for="ch" forName="padding" refType="h"/>
              <dgm:constr type="w" for="ch" forName="shape" refType="w" fact="0.667"/>
              <dgm:constr type="h" for="ch" forName="shape" refType="h" fact="0.667"/>
              <dgm:constr type="ctrX" for="ch" forName="shape" refType="w" fact="0.5"/>
              <dgm:constr type="ctrY" for="ch" forName="shape" refType="h" fact="0.5"/>
            </dgm:constrLst>
            <dgm:ruleLst/>
            <dgm:layoutNode name="padding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shape">
              <dgm:varLst>
                <dgm:bulletEnabled val="1"/>
              </dgm:varLst>
              <dgm:alg type="tx">
                <dgm:param type="txAnchorVertCh" val="mid"/>
              </dgm:alg>
              <dgm:shape xmlns:r="http://schemas.openxmlformats.org/officeDocument/2006/relationships" type="ellipse" r:blip="">
                <dgm:adjLst/>
              </dgm:shape>
              <dgm:presOf axis="desOrSelf" ptType="node"/>
              <dgm:constrLst>
                <dgm:constr type="h" refType="w"/>
                <dgm:constr type="tMarg" refType="primFontSz" fact="0.1"/>
                <dgm:constr type="bMarg" refType="primFontSz" fact="0.1"/>
                <dgm:constr type="lMarg" refType="primFontSz" fact="0.1"/>
                <dgm:constr type="r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  <dgm:forEach name="Name8" axis="followSib" ptType="sibTrans" cnt="1">
        <dgm:layoutNode name="sibTrans">
          <dgm:choose name="Name9">
            <dgm:if name="Name10" func="var" arg="dir" op="equ" val="norm">
              <dgm:choose name="Name11">
                <dgm:if name="Name12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3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4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if>
            <dgm:else name="Name15">
              <dgm:choose name="Name16">
                <dgm:if name="Name17" axis="self" ptType="sibTrans" func="pos" op="equ" val="1">
                  <dgm:alg type="conn">
                    <dgm:param type="begPts" val="auto"/>
                    <dgm:param type="endPts" val="auto"/>
                    <dgm:param type="srcNode" val="firstNode"/>
                    <dgm:param type="dstNode" val="shape"/>
                  </dgm:alg>
                </dgm:if>
                <dgm:if name="Name18" axis="self" ptType="sibTrans" func="revPos" op="equ" val="1">
                  <dgm:alg type="conn">
                    <dgm:param type="begPts" val="auto"/>
                    <dgm:param type="endPts" val="auto"/>
                    <dgm:param type="srcNode" val="shape"/>
                    <dgm:param type="dstNode" val="lastNode"/>
                  </dgm:alg>
                </dgm:if>
                <dgm:else name="Name19">
                  <dgm:alg type="conn">
                    <dgm:param type="begPts" val="auto"/>
                    <dgm:param type="endPts" val="auto"/>
                    <dgm:param type="srcNode" val="shape"/>
                    <dgm:param type="dstNode" val="shape"/>
                  </dgm:alg>
                </dgm:else>
              </dgm:choose>
            </dgm:else>
          </dgm:choose>
          <dgm:shape xmlns:r="http://schemas.openxmlformats.org/officeDocument/2006/relationships" rot="90" type="triangle" r:blip="">
            <dgm:adjLst/>
          </dgm:shape>
          <dgm:presOf axis="self"/>
          <dgm:constrLst>
            <dgm:constr type="w" refType="h"/>
            <dgm:constr type="connDist"/>
            <dgm:constr type="begPad" refType="connDist" fact="0.25"/>
            <dgm:constr type="endPad" refType="connDist" fact="0.22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B363EA-1A2C-43BB-B7BB-0A44BE97FAFA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EDC684-B4C1-408A-9B23-285CF2A73A4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EDC684-B4C1-408A-9B23-285CF2A73A41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ru-RU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24.02.2015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13" Type="http://schemas.openxmlformats.org/officeDocument/2006/relationships/diagramColors" Target="../diagrams/colors5.xml"/><Relationship Id="rId18" Type="http://schemas.openxmlformats.org/officeDocument/2006/relationships/diagramData" Target="../diagrams/data7.xml"/><Relationship Id="rId3" Type="http://schemas.openxmlformats.org/officeDocument/2006/relationships/diagramLayout" Target="../diagrams/layout3.xml"/><Relationship Id="rId21" Type="http://schemas.openxmlformats.org/officeDocument/2006/relationships/diagramColors" Target="../diagrams/colors7.xml"/><Relationship Id="rId7" Type="http://schemas.openxmlformats.org/officeDocument/2006/relationships/diagramLayout" Target="../diagrams/layout4.xml"/><Relationship Id="rId12" Type="http://schemas.openxmlformats.org/officeDocument/2006/relationships/diagramQuickStyle" Target="../diagrams/quickStyle5.xml"/><Relationship Id="rId17" Type="http://schemas.openxmlformats.org/officeDocument/2006/relationships/diagramColors" Target="../diagrams/colors6.xml"/><Relationship Id="rId25" Type="http://schemas.openxmlformats.org/officeDocument/2006/relationships/diagramColors" Target="../diagrams/colors8.xml"/><Relationship Id="rId2" Type="http://schemas.openxmlformats.org/officeDocument/2006/relationships/diagramData" Target="../diagrams/data3.xml"/><Relationship Id="rId16" Type="http://schemas.openxmlformats.org/officeDocument/2006/relationships/diagramQuickStyle" Target="../diagrams/quickStyle6.xml"/><Relationship Id="rId20" Type="http://schemas.openxmlformats.org/officeDocument/2006/relationships/diagramQuickStyle" Target="../diagrams/quickStyle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11" Type="http://schemas.openxmlformats.org/officeDocument/2006/relationships/diagramLayout" Target="../diagrams/layout5.xml"/><Relationship Id="rId24" Type="http://schemas.openxmlformats.org/officeDocument/2006/relationships/diagramQuickStyle" Target="../diagrams/quickStyle8.xml"/><Relationship Id="rId5" Type="http://schemas.openxmlformats.org/officeDocument/2006/relationships/diagramColors" Target="../diagrams/colors3.xml"/><Relationship Id="rId15" Type="http://schemas.openxmlformats.org/officeDocument/2006/relationships/diagramLayout" Target="../diagrams/layout6.xml"/><Relationship Id="rId23" Type="http://schemas.openxmlformats.org/officeDocument/2006/relationships/diagramLayout" Target="../diagrams/layout8.xml"/><Relationship Id="rId10" Type="http://schemas.openxmlformats.org/officeDocument/2006/relationships/diagramData" Target="../diagrams/data5.xml"/><Relationship Id="rId19" Type="http://schemas.openxmlformats.org/officeDocument/2006/relationships/diagramLayout" Target="../diagrams/layout7.xml"/><Relationship Id="rId4" Type="http://schemas.openxmlformats.org/officeDocument/2006/relationships/diagramQuickStyle" Target="../diagrams/quickStyle3.xml"/><Relationship Id="rId9" Type="http://schemas.openxmlformats.org/officeDocument/2006/relationships/diagramColors" Target="../diagrams/colors4.xml"/><Relationship Id="rId14" Type="http://schemas.openxmlformats.org/officeDocument/2006/relationships/diagramData" Target="../diagrams/data6.xml"/><Relationship Id="rId22" Type="http://schemas.openxmlformats.org/officeDocument/2006/relationships/diagramData" Target="../diagrams/data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diagramColors" Target="../diagrams/colors12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4.xml"/><Relationship Id="rId6" Type="http://schemas.openxmlformats.org/officeDocument/2006/relationships/diagramQuickStyle" Target="../diagrams/quickStyle12.xml"/><Relationship Id="rId5" Type="http://schemas.openxmlformats.org/officeDocument/2006/relationships/diagramLayout" Target="../diagrams/layout12.xml"/><Relationship Id="rId4" Type="http://schemas.openxmlformats.org/officeDocument/2006/relationships/diagramData" Target="../diagrams/data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29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mirgeografii.ru/wp-content/uploads/2011/12/23%D0%B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501122" cy="628654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КГБОУ детский дом 1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Служба постинтернатного сопровождения выпускников для детей-сирот и детей, оставшихся без попечения родителей, и лиц из числа детей-сирот и детей, оставшихся без попечения родителей.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г. Хабаровск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mcnpress.ru/wp-content/uploads/2011/06/article_image-image-article-2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7158" y="1428736"/>
            <a:ext cx="8429684" cy="4714908"/>
          </a:xfrm>
        </p:spPr>
        <p:txBody>
          <a:bodyPr>
            <a:normAutofit/>
          </a:bodyPr>
          <a:lstStyle/>
          <a:p>
            <a:pPr algn="l"/>
            <a:endParaRPr lang="ru-RU" sz="2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6" name="Волна 5"/>
          <p:cNvSpPr/>
          <p:nvPr/>
        </p:nvSpPr>
        <p:spPr>
          <a:xfrm>
            <a:off x="0" y="1071546"/>
            <a:ext cx="9144000" cy="2143140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По распоряжению Министерства образования Хабаровского края №481 от 12.04.2013 г. « Об организации </a:t>
            </a:r>
            <a:r>
              <a:rPr lang="ru-RU" sz="20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постинтернатного</a:t>
            </a:r>
            <a:r>
              <a:rPr lang="ru-RU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сопровождения выпускников учреждений для детей-сирот и детей, оставшихся без попечения родителей.</a:t>
            </a:r>
          </a:p>
        </p:txBody>
      </p:sp>
      <p:sp>
        <p:nvSpPr>
          <p:cNvPr id="7" name="Волна 6"/>
          <p:cNvSpPr/>
          <p:nvPr/>
        </p:nvSpPr>
        <p:spPr>
          <a:xfrm>
            <a:off x="0" y="2928934"/>
            <a:ext cx="9144000" cy="2071702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Приказ 01-14/217 от 01.10.2013 г. В Краевом  государственном бюджетном  образовательном учреждении «Детский дом №1» –создана служба </a:t>
            </a:r>
            <a:r>
              <a:rPr lang="ru-RU" sz="24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постинтернатного</a:t>
            </a:r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сопровождения выпускников.</a:t>
            </a:r>
          </a:p>
        </p:txBody>
      </p:sp>
      <p:sp>
        <p:nvSpPr>
          <p:cNvPr id="8" name="Волна 7"/>
          <p:cNvSpPr/>
          <p:nvPr/>
        </p:nvSpPr>
        <p:spPr>
          <a:xfrm>
            <a:off x="0" y="4643422"/>
            <a:ext cx="9144000" cy="2214578"/>
          </a:xfrm>
          <a:prstGeom prst="wave">
            <a:avLst>
              <a:gd name="adj1" fmla="val 12500"/>
              <a:gd name="adj2" fmla="val 16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Положение о службе </a:t>
            </a:r>
            <a:r>
              <a:rPr lang="ru-RU" sz="24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постинтернатного </a:t>
            </a:r>
            <a:r>
              <a:rPr lang="ru-RU" sz="2400" b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сопровождения </a:t>
            </a:r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от 01 октября 2013 года</a:t>
            </a:r>
          </a:p>
        </p:txBody>
      </p:sp>
      <p:graphicFrame>
        <p:nvGraphicFramePr>
          <p:cNvPr id="9" name="Схема 8"/>
          <p:cNvGraphicFramePr/>
          <p:nvPr/>
        </p:nvGraphicFramePr>
        <p:xfrm>
          <a:off x="928662" y="214290"/>
          <a:ext cx="8001056" cy="92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1268" name="Picture 4" descr="http://2.bp.blogspot.com/-V04h2I2gLc0/T_NGAR-bmxI/AAAAAAAAAFA/uSD47DI-8Hg/s1600/%D0%BF%D0%B5%D1%80%D0%BE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072366" y="5474804"/>
            <a:ext cx="1071634" cy="13831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mcnpress.ru/wp-content/uploads/2011/06/article_image-image-article-2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Волна 4"/>
          <p:cNvSpPr/>
          <p:nvPr/>
        </p:nvSpPr>
        <p:spPr>
          <a:xfrm>
            <a:off x="0" y="0"/>
            <a:ext cx="9144000" cy="3571876"/>
          </a:xfrm>
          <a:prstGeom prst="wave">
            <a:avLst>
              <a:gd name="adj1" fmla="val 12500"/>
              <a:gd name="adj2" fmla="val 12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Постинтернатное сопровождение-комплекс мероприятий, реализуемых на основе межведомственного взаимодействия участников сопровождения, направленных на оказании содействия  в получении образования, в трудоустройстве, помощи в реализации законных прав и интересов, приобретении навыков адаптации в обществе и подготовке к самостоятельной жизни.</a:t>
            </a:r>
          </a:p>
          <a:p>
            <a:pPr>
              <a:buFont typeface="Arial" pitchFamily="34" charset="0"/>
              <a:buChar char="•"/>
            </a:pPr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Волна 5"/>
          <p:cNvSpPr/>
          <p:nvPr/>
        </p:nvSpPr>
        <p:spPr>
          <a:xfrm>
            <a:off x="0" y="2857496"/>
            <a:ext cx="9144000" cy="4000504"/>
          </a:xfrm>
          <a:prstGeom prst="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Выпускник-ребенок-сирота или ребенок, оставшийся без попечения родителей, лицо из числа детей-сирот и детей ,оставшихся без попечения родителей, в возрасте от 16 от 23 лет , закончивший пребывании в учреждении , в связи с поступлением в учреждение начального, среднего, или высшего профессионального образования , трудоустройством, совершеннолетием.</a:t>
            </a:r>
          </a:p>
          <a:p>
            <a:endParaRPr lang="ru-RU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cs306410.vk.me/v306410794/803/BMweO0GaeV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2661" y="4170256"/>
            <a:ext cx="2481339" cy="2687744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00108"/>
            <a:ext cx="8786874" cy="5043510"/>
          </a:xfrm>
        </p:spPr>
        <p:txBody>
          <a:bodyPr>
            <a:noAutofit/>
          </a:bodyPr>
          <a:lstStyle/>
          <a:p>
            <a:pPr algn="just">
              <a:buNone/>
            </a:pPr>
            <a:endParaRPr lang="ru-RU" sz="2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3200" b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  Основной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целью</a:t>
            </a:r>
            <a:r>
              <a:rPr lang="ru-RU" sz="3200" b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 деятельности службы является оказание содействия успешной: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200" b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социализации;</a:t>
            </a:r>
            <a:r>
              <a:rPr lang="ru-RU" sz="3200" b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адаптации;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200" b="1" dirty="0" smtClean="0">
                <a:solidFill>
                  <a:srgbClr val="CC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самореализации Выпускников в обществе</a:t>
            </a:r>
          </a:p>
        </p:txBody>
      </p:sp>
      <p:pic>
        <p:nvPicPr>
          <p:cNvPr id="7" name="Picture 4" descr="http://cs306410.vk.me/v306410794/803/BMweO0GaeV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0" y="4170256"/>
            <a:ext cx="2428892" cy="26877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growlider.ru/wp-content/uploads/2012/06/biznes-300x225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5" name="Схема 4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Группа 5"/>
          <p:cNvGrpSpPr/>
          <p:nvPr/>
        </p:nvGrpSpPr>
        <p:grpSpPr>
          <a:xfrm rot="16200000">
            <a:off x="-2893231" y="2893231"/>
            <a:ext cx="6858000" cy="1071538"/>
            <a:chOff x="0" y="0"/>
            <a:chExt cx="6619900" cy="817554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0" y="0"/>
              <a:ext cx="6619900" cy="817554"/>
            </a:xfrm>
            <a:prstGeom prst="rect">
              <a:avLst/>
            </a:prstGeom>
            <a:solidFill>
              <a:srgbClr val="7030A0"/>
            </a:solidFill>
            <a:effectLst>
              <a:softEdge rad="127000"/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pPr lvl="0"/>
              <a:endParaRPr lang="ru-RU" b="1" dirty="0" smtClean="0">
                <a:latin typeface="Times New Roman" pitchFamily="18" charset="0"/>
                <a:cs typeface="Times New Roman" pitchFamily="18" charset="0"/>
              </a:endParaRPr>
            </a:p>
            <a:p>
              <a:endParaRPr lang="ru-RU" dirty="0"/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0" y="0"/>
              <a:ext cx="6619900" cy="81755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6248" tIns="206248" rIns="206248" bIns="206248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6000" b="1" kern="1200" dirty="0" smtClean="0">
                  <a:solidFill>
                    <a:srgbClr val="FFFF00"/>
                  </a:solidFill>
                  <a:latin typeface="Times New Roman" pitchFamily="18" charset="0"/>
                  <a:cs typeface="Times New Roman" pitchFamily="18" charset="0"/>
                </a:rPr>
                <a:t>ЗАДАЧИ</a:t>
              </a:r>
              <a:endParaRPr lang="ru-RU" sz="6000" b="1" kern="1200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/>
        </p:nvGraphicFramePr>
        <p:xfrm>
          <a:off x="2214546" y="1643050"/>
          <a:ext cx="5214974" cy="12858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285720" y="3214686"/>
          <a:ext cx="3262314" cy="2000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9" name="Схема 8"/>
          <p:cNvGraphicFramePr/>
          <p:nvPr/>
        </p:nvGraphicFramePr>
        <p:xfrm>
          <a:off x="3357554" y="3286124"/>
          <a:ext cx="3262314" cy="2000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6286512" y="3429000"/>
          <a:ext cx="3214710" cy="3143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0" y="0"/>
          <a:ext cx="8786842" cy="2174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214282" y="5429264"/>
          <a:ext cx="8643998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14" name="Выгнутая вправо стрелка 13"/>
          <p:cNvSpPr/>
          <p:nvPr/>
        </p:nvSpPr>
        <p:spPr>
          <a:xfrm>
            <a:off x="7786710" y="2214554"/>
            <a:ext cx="714380" cy="142876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Выгнутая вправо стрелка 14"/>
          <p:cNvSpPr/>
          <p:nvPr/>
        </p:nvSpPr>
        <p:spPr>
          <a:xfrm flipH="1">
            <a:off x="1000100" y="2214554"/>
            <a:ext cx="714380" cy="150019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4500562" y="3071810"/>
            <a:ext cx="35719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tatyana.hmil\Desktop\схема постинтерна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ortfoliobib.ucoz.ru/shablon/fon_schernilam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7554" y="274638"/>
            <a:ext cx="5329246" cy="501175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Наши результаты:</a:t>
            </a:r>
            <a:endParaRPr lang="ru-RU" sz="48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img1.liveinternet.ru/images/attach/c/1/55/845/55845291_1253531010_0cah8dg4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2143116"/>
          <a:ext cx="8858312" cy="4143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Выноска со стрелкой вниз 5"/>
          <p:cNvSpPr/>
          <p:nvPr/>
        </p:nvSpPr>
        <p:spPr>
          <a:xfrm>
            <a:off x="428596" y="285728"/>
            <a:ext cx="8358246" cy="1857388"/>
          </a:xfrm>
          <a:prstGeom prst="downArrowCallou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За отчетный период в службу сопровождения обратилось </a:t>
            </a:r>
          </a:p>
          <a:p>
            <a:pPr algn="ctr"/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66</a:t>
            </a:r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выпускника ,  из них </a:t>
            </a:r>
            <a:r>
              <a:rPr lang="ru-RU" sz="2400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повторно.</a:t>
            </a:r>
            <a:endParaRPr lang="ru-RU" b="1" i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1.liveinternet.ru/images/attach/c/1/55/845/55845291_1253531010_0cah8dg4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44" y="785794"/>
          <a:ext cx="8858312" cy="55007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sakha.gov.ru/sites/default/files/story/img/2014_10/14/dogovor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14290"/>
            <a:ext cx="8715404" cy="10668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Заключены межведомственные соглашения с учебными заведениями г. Хабаровска</a:t>
            </a:r>
            <a:r>
              <a:rPr lang="ru-RU" b="1" dirty="0" smtClean="0">
                <a:solidFill>
                  <a:srgbClr val="C00000"/>
                </a:solidFill>
              </a:rPr>
              <a:t>: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71612"/>
            <a:ext cx="8715436" cy="500292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00CC"/>
                </a:solidFill>
              </a:rPr>
              <a:t>ГКБОУ  СПО «Хабаровский технический колледж»;</a:t>
            </a:r>
          </a:p>
          <a:p>
            <a:endParaRPr lang="ru-RU" b="1" dirty="0" smtClean="0">
              <a:solidFill>
                <a:srgbClr val="0000CC"/>
              </a:solidFill>
            </a:endParaRPr>
          </a:p>
          <a:p>
            <a:r>
              <a:rPr lang="ru-RU" b="1" dirty="0" smtClean="0">
                <a:solidFill>
                  <a:srgbClr val="0000CC"/>
                </a:solidFill>
              </a:rPr>
              <a:t>КГАОУ  СПО «Хабаровский технологический колледж»;</a:t>
            </a:r>
          </a:p>
          <a:p>
            <a:endParaRPr lang="ru-RU" b="1" dirty="0" smtClean="0">
              <a:solidFill>
                <a:srgbClr val="0000CC"/>
              </a:solidFill>
            </a:endParaRPr>
          </a:p>
          <a:p>
            <a:r>
              <a:rPr lang="ru-RU" b="1" dirty="0" smtClean="0">
                <a:solidFill>
                  <a:srgbClr val="0000CC"/>
                </a:solidFill>
              </a:rPr>
              <a:t>КГКОУ  НПО  ПУ № 6;</a:t>
            </a:r>
          </a:p>
          <a:p>
            <a:endParaRPr lang="ru-RU" b="1" dirty="0" smtClean="0">
              <a:solidFill>
                <a:srgbClr val="0000CC"/>
              </a:solidFill>
            </a:endParaRPr>
          </a:p>
          <a:p>
            <a:r>
              <a:rPr lang="ru-RU" b="1" dirty="0" smtClean="0">
                <a:solidFill>
                  <a:srgbClr val="0000CC"/>
                </a:solidFill>
              </a:rPr>
              <a:t>КГОУ  НПО  ПУ № 3.</a:t>
            </a:r>
            <a:endParaRPr lang="ru-RU" b="1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1.liveinternet.ru/images/attach/c/1/55/845/55845291_1253531010_0cah8dg4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7350" name="Picture 6" descr="C:\Users\tatyana.hmil\Desktop\Земеров Виктор  Вадимович 11.12.1995 г.р. - 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318954">
            <a:off x="345169" y="373745"/>
            <a:ext cx="2499360" cy="23672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7351" name="Picture 7" descr="C:\Users\tatyana.hmil\Desktop\Липин Роман Сергеевич 09.07.1996 г.р. - копия.JPG"/>
          <p:cNvPicPr>
            <a:picLocks noChangeAspect="1" noChangeArrowheads="1"/>
          </p:cNvPicPr>
          <p:nvPr/>
        </p:nvPicPr>
        <p:blipFill>
          <a:blip r:embed="rId4" cstate="print"/>
          <a:srcRect t="11458"/>
          <a:stretch>
            <a:fillRect/>
          </a:stretch>
        </p:blipFill>
        <p:spPr bwMode="auto">
          <a:xfrm rot="1354299">
            <a:off x="6131948" y="324888"/>
            <a:ext cx="2214578" cy="261443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7352" name="Picture 8" descr="C:\Users\tatyana.hmil\Desktop\Корнщикова Кристина Александровна 03.04.199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6430" y="1698970"/>
            <a:ext cx="2518172" cy="33575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7353" name="Picture 9" descr="C:\Users\tatyana.hmil\Desktop\Тришакин Юрий Витальевич  01.04.1996 г.р..JPG"/>
          <p:cNvPicPr>
            <a:picLocks noChangeAspect="1" noChangeArrowheads="1"/>
          </p:cNvPicPr>
          <p:nvPr/>
        </p:nvPicPr>
        <p:blipFill>
          <a:blip r:embed="rId6" cstate="print"/>
          <a:srcRect l="21094" t="26041" r="7812"/>
          <a:stretch>
            <a:fillRect/>
          </a:stretch>
        </p:blipFill>
        <p:spPr bwMode="auto">
          <a:xfrm rot="1472566">
            <a:off x="5474824" y="3728292"/>
            <a:ext cx="3285243" cy="25631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7354" name="Picture 10" descr="C:\Users\tatyana.hmil\Desktop\Семёнов Иван Николаевич 20.11.1995 г.р.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20227926">
            <a:off x="363093" y="4055946"/>
            <a:ext cx="2590800" cy="23926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Прямоугольник 7"/>
          <p:cNvSpPr/>
          <p:nvPr/>
        </p:nvSpPr>
        <p:spPr>
          <a:xfrm>
            <a:off x="3071802" y="214290"/>
            <a:ext cx="2786082" cy="128588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Мы,</a:t>
            </a:r>
            <a:endParaRPr lang="ru-RU" sz="6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1802" y="5572116"/>
            <a:ext cx="2786082" cy="128588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Вместе!</a:t>
            </a:r>
            <a:endParaRPr lang="ru-RU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1.liveinternet.ru/images/attach/c/1/55/845/55845291_1253531010_0cah8dg4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8370" name="Picture 2" descr="C:\Users\tatyana.hmil\Desktop\2012-09-27\DSC012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428604"/>
            <a:ext cx="4611520" cy="25939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8371" name="Picture 3" descr="C:\Users\tatyana.hmil\Desktop\DSC013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714752"/>
            <a:ext cx="5016137" cy="28215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 rot="19846810">
            <a:off x="557471" y="1085042"/>
            <a:ext cx="3429024" cy="17145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Консультации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1350827">
            <a:off x="5926464" y="4413469"/>
            <a:ext cx="2786082" cy="128588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Заключение договоров</a:t>
            </a: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img1.liveinternet.ru/images/attach/c/1/55/845/55845291_1253531010_0cah8dg4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6" name="Схема 5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://img1.liveinternet.ru/images/attach/c/1/55/845/55845291_1253531010_0cah8dg4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5214950"/>
            <a:ext cx="5543560" cy="1285860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Проведена совместная работа с мастерами, классными руководителями, работа по вопросам: посещения, проживания, успеваемости наших выпускников, присутствовала на педагогическом совете в технологическом колледже</a:t>
            </a:r>
            <a:endParaRPr lang="ru-RU" sz="18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Z:\Сундеева Тамара Ивановна\ПУ № 3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331885" y="3998914"/>
            <a:ext cx="3812115" cy="2859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1" name="Схема 10"/>
          <p:cNvGraphicFramePr/>
          <p:nvPr/>
        </p:nvGraphicFramePr>
        <p:xfrm>
          <a:off x="0" y="-428652"/>
          <a:ext cx="8786842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2143140"/>
          </a:xfrm>
        </p:spPr>
        <p:txBody>
          <a:bodyPr>
            <a:normAutofit fontScale="90000"/>
          </a:bodyPr>
          <a:lstStyle/>
          <a:p>
            <a:pPr lvl="6" algn="l" rtl="0">
              <a:spcBef>
                <a:spcPct val="0"/>
              </a:spcBef>
            </a:pPr>
            <a:r>
              <a:rPr lang="ru-RU" sz="2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 дню правовой помощи детям была организована информационно-правовая площадка.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Проводилась  работа с выпускниками: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0178" name="AutoShape 2" descr="https://encrypted-tbn0.gstatic.com/images?q=tbn:ANd9GcSop07Pkc4H_crlAyAhVGcpOL9EftdeeDDYr3eDY_lvfzSh5CYsiw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0180" name="Picture 4" descr="https://encrypted-tbn0.gstatic.com/images?q=tbn:ANd9GcSop07Pkc4H_crlAyAhVGcpOL9EftdeeDDYr3eDY_lvfzSh5CYsi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791889">
            <a:off x="5179716" y="2746960"/>
            <a:ext cx="3714744" cy="26156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graphicFrame>
        <p:nvGraphicFramePr>
          <p:cNvPr id="6" name="Схема 5"/>
          <p:cNvGraphicFramePr/>
          <p:nvPr/>
        </p:nvGraphicFramePr>
        <p:xfrm>
          <a:off x="-500098" y="2214554"/>
          <a:ext cx="6286544" cy="4357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vdmsti.ru/img/newsline/2013/04/11/11024051_news_bigpic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53468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+mn-lt"/>
              </a:rPr>
              <a:t>Инновационная деятельность:</a:t>
            </a:r>
            <a:endParaRPr lang="ru-RU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736"/>
            <a:ext cx="8186766" cy="51458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Программа</a:t>
            </a:r>
            <a:r>
              <a:rPr lang="ru-RU" b="1" dirty="0" smtClean="0"/>
              <a:t> «Выпускник»;</a:t>
            </a:r>
          </a:p>
          <a:p>
            <a:pPr>
              <a:buNone/>
            </a:pPr>
            <a:endParaRPr lang="ru-RU" b="1" dirty="0" smtClean="0"/>
          </a:p>
          <a:p>
            <a:r>
              <a:rPr lang="ru-RU" b="1" dirty="0" smtClean="0">
                <a:solidFill>
                  <a:srgbClr val="C00000"/>
                </a:solidFill>
              </a:rPr>
              <a:t>Создание</a:t>
            </a:r>
            <a:r>
              <a:rPr lang="ru-RU" b="1" dirty="0" smtClean="0"/>
              <a:t> клуба выпускников «Мы, вместе!»;</a:t>
            </a:r>
          </a:p>
          <a:p>
            <a:pPr>
              <a:buNone/>
            </a:pPr>
            <a:endParaRPr lang="ru-RU" b="1" dirty="0" smtClean="0"/>
          </a:p>
          <a:p>
            <a:r>
              <a:rPr lang="ru-RU" b="1" dirty="0" smtClean="0">
                <a:solidFill>
                  <a:srgbClr val="C00000"/>
                </a:solidFill>
              </a:rPr>
              <a:t>Проект</a:t>
            </a:r>
            <a:r>
              <a:rPr lang="ru-RU" b="1" dirty="0" smtClean="0"/>
              <a:t> «Служить России – это звучит гордо!»;</a:t>
            </a:r>
          </a:p>
          <a:p>
            <a:pPr>
              <a:buNone/>
            </a:pPr>
            <a:endParaRPr lang="ru-RU" b="1" dirty="0" smtClean="0"/>
          </a:p>
          <a:p>
            <a:r>
              <a:rPr lang="ru-RU" b="1" dirty="0" smtClean="0">
                <a:solidFill>
                  <a:srgbClr val="C00000"/>
                </a:solidFill>
              </a:rPr>
              <a:t>Проект</a:t>
            </a:r>
            <a:r>
              <a:rPr lang="ru-RU" b="1" dirty="0" smtClean="0"/>
              <a:t> «Рука в руке».</a:t>
            </a:r>
          </a:p>
        </p:txBody>
      </p:sp>
      <p:pic>
        <p:nvPicPr>
          <p:cNvPr id="5126" name="Picture 6" descr="http://img0.liveinternet.ru/images/attach/c/8/99/212/99212600_preimushhestv_onlajn_obrazovanija.jpg"/>
          <p:cNvPicPr>
            <a:picLocks noChangeAspect="1" noChangeArrowheads="1"/>
          </p:cNvPicPr>
          <p:nvPr/>
        </p:nvPicPr>
        <p:blipFill>
          <a:blip r:embed="rId3"/>
          <a:srcRect l="19512" t="3834" r="21951" b="9911"/>
          <a:stretch>
            <a:fillRect/>
          </a:stretch>
        </p:blipFill>
        <p:spPr bwMode="auto">
          <a:xfrm flipH="1">
            <a:off x="8055783" y="4572008"/>
            <a:ext cx="1088217" cy="19497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Rectangle 3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0" y="0"/>
            <a:ext cx="9144000" cy="128586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Компетентностная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модель выпускника </a:t>
            </a:r>
          </a:p>
          <a:p>
            <a:pPr algn="ctr"/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детского дома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14282" y="2643182"/>
            <a:ext cx="2500330" cy="1143008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228600">
              <a:srgbClr val="7030A0">
                <a:alpha val="40000"/>
              </a:srgb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</a:rPr>
              <a:t>Общекультурная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214282" y="4643446"/>
            <a:ext cx="2500330" cy="1143008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228600">
              <a:srgbClr val="7030A0">
                <a:alpha val="40000"/>
              </a:srgb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</a:rPr>
              <a:t>Информационная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6143636" y="2714620"/>
            <a:ext cx="2500330" cy="1143008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228600">
              <a:srgbClr val="7030A0">
                <a:alpha val="40000"/>
              </a:srgb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</a:rPr>
              <a:t>Коммуникативная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6215074" y="4714884"/>
            <a:ext cx="2500330" cy="1143008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228600">
              <a:srgbClr val="7030A0">
                <a:alpha val="40000"/>
              </a:srgb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</a:rPr>
              <a:t>Социально - трудовая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3143240" y="1928802"/>
            <a:ext cx="2500330" cy="1143008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228600">
              <a:srgbClr val="7030A0">
                <a:alpha val="40000"/>
              </a:srgb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</a:rPr>
              <a:t>Компетентностно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</a:rPr>
              <a:t>-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</a:rPr>
              <a:t>смысловя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blipFill>
                <a:blip r:embed="rId3"/>
                <a:tile tx="0" ty="0" sx="100000" sy="100000" flip="none" algn="tl"/>
              </a:blip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143240" y="5357826"/>
            <a:ext cx="2500330" cy="1143008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  <a:effectLst>
            <a:glow rad="228600">
              <a:srgbClr val="7030A0">
                <a:alpha val="40000"/>
              </a:srgb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blipFill>
                  <a:blip r:embed="rId3"/>
                  <a:tile tx="0" ty="0" sx="100000" sy="100000" flip="none" algn="tl"/>
                </a:blipFill>
              </a:rPr>
              <a:t>Личностное совершенствование 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blipFill>
                <a:blip r:embed="rId3"/>
                <a:tile tx="0" ty="0" sx="100000" sy="100000" flip="none" algn="tl"/>
              </a:blipFill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 rot="10800000">
            <a:off x="2357422" y="3929066"/>
            <a:ext cx="642942" cy="285752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rot="10800000" flipV="1">
            <a:off x="2357422" y="4357694"/>
            <a:ext cx="642942" cy="71438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rot="5400000" flipH="1" flipV="1">
            <a:off x="4179885" y="3392487"/>
            <a:ext cx="357190" cy="1588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rot="5400000">
            <a:off x="4215604" y="5071280"/>
            <a:ext cx="285752" cy="1588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V="1">
            <a:off x="5786446" y="4071942"/>
            <a:ext cx="714380" cy="71438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5786446" y="4286256"/>
            <a:ext cx="642942" cy="285752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64" name="Овал 63"/>
          <p:cNvSpPr/>
          <p:nvPr/>
        </p:nvSpPr>
        <p:spPr>
          <a:xfrm>
            <a:off x="8143900" y="1785926"/>
            <a:ext cx="580998" cy="580998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5" name="Овал 64"/>
          <p:cNvSpPr/>
          <p:nvPr/>
        </p:nvSpPr>
        <p:spPr>
          <a:xfrm>
            <a:off x="214282" y="1714488"/>
            <a:ext cx="580998" cy="580998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6" name="Овал 65"/>
          <p:cNvSpPr/>
          <p:nvPr/>
        </p:nvSpPr>
        <p:spPr>
          <a:xfrm>
            <a:off x="285720" y="6072206"/>
            <a:ext cx="580998" cy="580998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7" name="Овал 66"/>
          <p:cNvSpPr/>
          <p:nvPr/>
        </p:nvSpPr>
        <p:spPr>
          <a:xfrm>
            <a:off x="8072462" y="6072206"/>
            <a:ext cx="580998" cy="580998"/>
          </a:xfrm>
          <a:prstGeom prst="ellipse">
            <a:avLst/>
          </a:prstGeom>
          <a:blipFill rotWithShape="0">
            <a:blip r:embed="rId4"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68" name="Picture 4" descr="http://cdns2.freepik.com/free-photo/man-character--fashion-style--man-with-a-scarf_62-3421.jpg"/>
          <p:cNvPicPr>
            <a:picLocks noChangeAspect="1" noChangeArrowheads="1"/>
          </p:cNvPicPr>
          <p:nvPr/>
        </p:nvPicPr>
        <p:blipFill>
          <a:blip r:embed="rId5"/>
          <a:srcRect l="53914" r="17332"/>
          <a:stretch>
            <a:fillRect/>
          </a:stretch>
        </p:blipFill>
        <p:spPr bwMode="auto">
          <a:xfrm>
            <a:off x="3857620" y="3643314"/>
            <a:ext cx="928694" cy="11715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cdns2.freepik.com/free-photo/free-people-silhouettes-vectors_21-1140.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929454"/>
          </a:xfrm>
          <a:prstGeom prst="rect">
            <a:avLst/>
          </a:prstGeom>
          <a:noFill/>
        </p:spPr>
      </p:pic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428736"/>
            <a:ext cx="8301038" cy="492922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«Из юного поколения мы должны создать сильных людей, а сильными людьми мы называем людей самостоятельных и свободных.»</a:t>
            </a:r>
            <a:endParaRPr lang="ru-RU" sz="4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4000" dirty="0" smtClean="0"/>
          </a:p>
          <a:p>
            <a:pPr algn="r">
              <a:buNone/>
            </a:pP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(Мария </a:t>
            </a:r>
            <a:r>
              <a:rPr lang="ru-RU" sz="2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Монтессори</a:t>
            </a: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r">
              <a:buNone/>
            </a:pPr>
            <a:r>
              <a:rPr lang="ru-RU" sz="2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«Помоги мне сделать это самому»)</a:t>
            </a:r>
            <a:endParaRPr lang="ru-RU" sz="2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85728"/>
            <a:ext cx="8229600" cy="1066800"/>
          </a:xfrm>
        </p:spPr>
        <p:txBody>
          <a:bodyPr/>
          <a:lstStyle/>
          <a:p>
            <a:r>
              <a:rPr lang="ru-RU" dirty="0" smtClean="0"/>
              <a:t>Наши мечты:</a:t>
            </a:r>
            <a:endParaRPr lang="ru-RU" dirty="0"/>
          </a:p>
        </p:txBody>
      </p:sp>
      <p:pic>
        <p:nvPicPr>
          <p:cNvPr id="52228" name="Picture 4" descr="http://cdns2.freepik.com/free-photo/man-character--fashion-style--man-with-a-scarf_62-3421.jpg"/>
          <p:cNvPicPr>
            <a:picLocks noChangeAspect="1" noChangeArrowheads="1"/>
          </p:cNvPicPr>
          <p:nvPr/>
        </p:nvPicPr>
        <p:blipFill>
          <a:blip r:embed="rId2"/>
          <a:srcRect l="53914" r="17332"/>
          <a:stretch>
            <a:fillRect/>
          </a:stretch>
        </p:blipFill>
        <p:spPr bwMode="auto">
          <a:xfrm>
            <a:off x="500034" y="1500174"/>
            <a:ext cx="1714512" cy="2743201"/>
          </a:xfrm>
          <a:prstGeom prst="rect">
            <a:avLst/>
          </a:prstGeom>
          <a:noFill/>
        </p:spPr>
      </p:pic>
      <p:pic>
        <p:nvPicPr>
          <p:cNvPr id="52232" name="Picture 8" descr="https://encrypted-tbn3.gstatic.com/images?q=tbn:ANd9GcRIaRCc87eZyRqKMmSPJcKz1r6XhKgnsPPx3NJ2AZmmpueV3HL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071546"/>
            <a:ext cx="2143125" cy="2143125"/>
          </a:xfrm>
          <a:prstGeom prst="rect">
            <a:avLst/>
          </a:prstGeom>
          <a:noFill/>
        </p:spPr>
      </p:pic>
      <p:pic>
        <p:nvPicPr>
          <p:cNvPr id="52234" name="Picture 10" descr="http://vekkv.ru/wp-content/uploads/2014/01/img_fCqDt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1285860"/>
            <a:ext cx="2381250" cy="2381250"/>
          </a:xfrm>
          <a:prstGeom prst="rect">
            <a:avLst/>
          </a:prstGeom>
          <a:noFill/>
        </p:spPr>
      </p:pic>
      <p:sp>
        <p:nvSpPr>
          <p:cNvPr id="9" name="Заголовок 2"/>
          <p:cNvSpPr txBox="1">
            <a:spLocks/>
          </p:cNvSpPr>
          <p:nvPr/>
        </p:nvSpPr>
        <p:spPr>
          <a:xfrm rot="16200000">
            <a:off x="-1002549" y="2431253"/>
            <a:ext cx="3071834" cy="638172"/>
          </a:xfrm>
          <a:prstGeom prst="rect">
            <a:avLst/>
          </a:prstGeom>
        </p:spPr>
        <p:txBody>
          <a:bodyPr vert="horz" anchor="ctr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Выпускник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 rot="16467616">
            <a:off x="830441" y="2522854"/>
            <a:ext cx="3071834" cy="638172"/>
          </a:xfrm>
          <a:prstGeom prst="rect">
            <a:avLst/>
          </a:prstGeom>
        </p:spPr>
        <p:txBody>
          <a:bodyPr vert="horz" anchor="ctr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Образование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Заголовок 2"/>
          <p:cNvSpPr txBox="1">
            <a:spLocks/>
          </p:cNvSpPr>
          <p:nvPr/>
        </p:nvSpPr>
        <p:spPr>
          <a:xfrm rot="18782396">
            <a:off x="4674761" y="1521302"/>
            <a:ext cx="3071834" cy="638172"/>
          </a:xfrm>
          <a:prstGeom prst="rect">
            <a:avLst/>
          </a:prstGeom>
        </p:spPr>
        <p:txBody>
          <a:bodyPr vert="horz" anchor="ctr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Заголовок 2"/>
          <p:cNvSpPr txBox="1">
            <a:spLocks/>
          </p:cNvSpPr>
          <p:nvPr/>
        </p:nvSpPr>
        <p:spPr>
          <a:xfrm>
            <a:off x="1214414" y="6219828"/>
            <a:ext cx="1714512" cy="638172"/>
          </a:xfrm>
          <a:prstGeom prst="rect">
            <a:avLst/>
          </a:prstGeom>
        </p:spPr>
        <p:txBody>
          <a:bodyPr vert="horz" anchor="ctr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Семья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Заголовок 2"/>
          <p:cNvSpPr txBox="1">
            <a:spLocks/>
          </p:cNvSpPr>
          <p:nvPr/>
        </p:nvSpPr>
        <p:spPr>
          <a:xfrm rot="16200000">
            <a:off x="3533764" y="3895732"/>
            <a:ext cx="1285884" cy="638172"/>
          </a:xfrm>
          <a:prstGeom prst="rect">
            <a:avLst/>
          </a:prstGeom>
        </p:spPr>
        <p:txBody>
          <a:bodyPr vert="horz" anchor="ctr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Дом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2"/>
          <p:cNvSpPr txBox="1">
            <a:spLocks/>
          </p:cNvSpPr>
          <p:nvPr/>
        </p:nvSpPr>
        <p:spPr>
          <a:xfrm rot="1634070">
            <a:off x="6738367" y="3726690"/>
            <a:ext cx="2392208" cy="638172"/>
          </a:xfrm>
          <a:prstGeom prst="rect">
            <a:avLst/>
          </a:prstGeom>
        </p:spPr>
        <p:txBody>
          <a:bodyPr vert="horz" anchor="ctr">
            <a:normAutofit fontScale="5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Финансовая стабильность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http://t1.pfst.net/2010.02/691182272b0237b02235046110beb0dd54ca6ac26_b.jpg"/>
          <p:cNvPicPr>
            <a:picLocks noChangeAspect="1" noChangeArrowheads="1"/>
          </p:cNvPicPr>
          <p:nvPr/>
        </p:nvPicPr>
        <p:blipFill>
          <a:blip r:embed="rId5"/>
          <a:srcRect l="15190" t="15613" r="20253" b="6750"/>
          <a:stretch>
            <a:fillRect/>
          </a:stretch>
        </p:blipFill>
        <p:spPr bwMode="auto">
          <a:xfrm rot="1866075">
            <a:off x="6483630" y="4331893"/>
            <a:ext cx="2286016" cy="2085578"/>
          </a:xfrm>
          <a:prstGeom prst="rect">
            <a:avLst/>
          </a:prstGeom>
          <a:noFill/>
        </p:spPr>
      </p:pic>
      <p:sp>
        <p:nvSpPr>
          <p:cNvPr id="2052" name="AutoShape 4" descr="https://encrypted-tbn2.gstatic.com/images?q=tbn:ANd9GcSasf0rQl4wxOR7iRXs3wSZRFODSqV0MGh7KgovY4yhCI0QWKo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4" name="Picture 6" descr="http://bukashka.org/wp-content/2010/01/dom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0" y="3357562"/>
            <a:ext cx="1964545" cy="2500330"/>
          </a:xfrm>
          <a:prstGeom prst="rect">
            <a:avLst/>
          </a:prstGeom>
          <a:noFill/>
        </p:spPr>
      </p:pic>
      <p:pic>
        <p:nvPicPr>
          <p:cNvPr id="21" name="Picture 12" descr="http://www.ka-rw.ru/images/rabota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929454" y="1357298"/>
            <a:ext cx="1963992" cy="1714512"/>
          </a:xfrm>
          <a:prstGeom prst="rect">
            <a:avLst/>
          </a:prstGeom>
          <a:noFill/>
        </p:spPr>
      </p:pic>
      <p:pic>
        <p:nvPicPr>
          <p:cNvPr id="2062" name="Picture 14" descr="http://supersolnishco.net/wp-content/uploads/2013/05/S-dnem-semyi-1.jpg"/>
          <p:cNvPicPr>
            <a:picLocks noChangeAspect="1" noChangeArrowheads="1"/>
          </p:cNvPicPr>
          <p:nvPr/>
        </p:nvPicPr>
        <p:blipFill>
          <a:blip r:embed="rId8"/>
          <a:srcRect l="3333" t="3817" r="1666" b="14121"/>
          <a:stretch>
            <a:fillRect/>
          </a:stretch>
        </p:blipFill>
        <p:spPr bwMode="auto">
          <a:xfrm>
            <a:off x="714348" y="4357694"/>
            <a:ext cx="2462119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3970" name="Picture 2" descr="http://uch.znate.ru/tw_files2/urls_13/4/d-3301/img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бычная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991</TotalTime>
  <Words>602</Words>
  <PresentationFormat>Экран (4:3)</PresentationFormat>
  <Paragraphs>113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Тема Office</vt:lpstr>
      <vt:lpstr>Поток</vt:lpstr>
      <vt:lpstr>Городская</vt:lpstr>
      <vt:lpstr>Обычная</vt:lpstr>
      <vt:lpstr>Солнцестояние</vt:lpstr>
      <vt:lpstr>КГБОУ детский дом 1 Служба постинтернатного сопровождения выпускников для детей-сирот и детей, оставшихся без попечения родителей, и лиц из числа детей-сирот и детей, оставшихся без попечения родителей. г. Хабаровск </vt:lpstr>
      <vt:lpstr>Слайд 2</vt:lpstr>
      <vt:lpstr>Слайд 3</vt:lpstr>
      <vt:lpstr>Слайд 4</vt:lpstr>
      <vt:lpstr>Слайд 5</vt:lpstr>
      <vt:lpstr>Слайд 6</vt:lpstr>
      <vt:lpstr>Слайд 7</vt:lpstr>
      <vt:lpstr>Наши результаты:</vt:lpstr>
      <vt:lpstr>Слайд 9</vt:lpstr>
      <vt:lpstr>Слайд 10</vt:lpstr>
      <vt:lpstr>Заключены межведомственные соглашения с учебными заведениями г. Хабаровска:</vt:lpstr>
      <vt:lpstr>Слайд 12</vt:lpstr>
      <vt:lpstr>Слайд 13</vt:lpstr>
      <vt:lpstr>Слайд 14</vt:lpstr>
      <vt:lpstr>Проведена совместная работа с мастерами, классными руководителями, работа по вопросам: посещения, проживания, успеваемости наших выпускников, присутствовала на педагогическом совете в технологическом колледже</vt:lpstr>
      <vt:lpstr> Ко дню правовой помощи детям была организована информационно-правовая площадка.  Проводилась  работа с выпускниками:  </vt:lpstr>
      <vt:lpstr>Инновационная деятельность:</vt:lpstr>
      <vt:lpstr>Слайд 18</vt:lpstr>
      <vt:lpstr>Слайд 19</vt:lpstr>
      <vt:lpstr>Наши мечты: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 Хмиль</dc:creator>
  <cp:lastModifiedBy>tamara.sundeeva</cp:lastModifiedBy>
  <cp:revision>105</cp:revision>
  <dcterms:created xsi:type="dcterms:W3CDTF">2014-12-22T04:35:02Z</dcterms:created>
  <dcterms:modified xsi:type="dcterms:W3CDTF">2015-02-24T01:42:54Z</dcterms:modified>
</cp:coreProperties>
</file>